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37"/>
  </p:notesMasterIdLst>
  <p:handoutMasterIdLst>
    <p:handoutMasterId r:id="rId38"/>
  </p:handoutMasterIdLst>
  <p:sldIdLst>
    <p:sldId id="256" r:id="rId6"/>
    <p:sldId id="325" r:id="rId7"/>
    <p:sldId id="326" r:id="rId8"/>
    <p:sldId id="293" r:id="rId9"/>
    <p:sldId id="300" r:id="rId10"/>
    <p:sldId id="288" r:id="rId11"/>
    <p:sldId id="313" r:id="rId12"/>
    <p:sldId id="301" r:id="rId13"/>
    <p:sldId id="304" r:id="rId14"/>
    <p:sldId id="302" r:id="rId15"/>
    <p:sldId id="303" r:id="rId16"/>
    <p:sldId id="305" r:id="rId17"/>
    <p:sldId id="321" r:id="rId18"/>
    <p:sldId id="312" r:id="rId19"/>
    <p:sldId id="296" r:id="rId20"/>
    <p:sldId id="314" r:id="rId21"/>
    <p:sldId id="307" r:id="rId22"/>
    <p:sldId id="308" r:id="rId23"/>
    <p:sldId id="306" r:id="rId24"/>
    <p:sldId id="309" r:id="rId25"/>
    <p:sldId id="322" r:id="rId26"/>
    <p:sldId id="311" r:id="rId27"/>
    <p:sldId id="316" r:id="rId28"/>
    <p:sldId id="315" r:id="rId29"/>
    <p:sldId id="318" r:id="rId30"/>
    <p:sldId id="317" r:id="rId31"/>
    <p:sldId id="323" r:id="rId32"/>
    <p:sldId id="320" r:id="rId33"/>
    <p:sldId id="324" r:id="rId34"/>
    <p:sldId id="297" r:id="rId35"/>
    <p:sldId id="298" r:id="rId36"/>
  </p:sldIdLst>
  <p:sldSz cx="9144000" cy="6858000" type="screen4x3"/>
  <p:notesSz cx="6881813" cy="9296400"/>
  <p:embeddedFontLst>
    <p:embeddedFont>
      <p:font typeface="Arial Narrow" panose="020B0606020202030204" pitchFamily="34" charset="0"/>
      <p:regular r:id="rId39"/>
      <p:bold r:id="rId40"/>
      <p:italic r:id="rId41"/>
      <p:boldItalic r:id="rId42"/>
    </p:embeddedFont>
    <p:embeddedFont>
      <p:font typeface="Perpetua" panose="02020502060401020303" pitchFamily="18" charset="0"/>
      <p:regular r:id="rId43"/>
      <p:bold r:id="rId44"/>
      <p:italic r:id="rId45"/>
      <p:boldItalic r:id="rId46"/>
    </p:embeddedFont>
    <p:embeddedFont>
      <p:font typeface="Arial Rounded MT Bold" panose="020F0704030504030204" pitchFamily="34" charset="0"/>
      <p:regular r:id="rId47"/>
    </p:embeddedFont>
    <p:embeddedFont>
      <p:font typeface="Calibri" panose="020F0502020204030204" pitchFamily="34" charset="0"/>
      <p:regular r:id="rId48"/>
      <p:bold r:id="rId49"/>
      <p:italic r:id="rId50"/>
      <p:boldItalic r:id="rId51"/>
    </p:embeddedFont>
    <p:embeddedFont>
      <p:font typeface="Segoe UI" panose="020B0502040204020203" pitchFamily="34" charset="0"/>
      <p:regular r:id="rId52"/>
      <p:bold r:id="rId53"/>
      <p:italic r:id="rId54"/>
      <p:bold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EAF2"/>
    <a:srgbClr val="E7E7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386" autoAdjust="0"/>
  </p:normalViewPr>
  <p:slideViewPr>
    <p:cSldViewPr>
      <p:cViewPr varScale="1">
        <p:scale>
          <a:sx n="54" d="100"/>
          <a:sy n="54" d="100"/>
        </p:scale>
        <p:origin x="1674" y="78"/>
      </p:cViewPr>
      <p:guideLst>
        <p:guide orient="horz" pos="2160"/>
        <p:guide pos="2880"/>
      </p:guideLst>
    </p:cSldViewPr>
  </p:slideViewPr>
  <p:outlineViewPr>
    <p:cViewPr>
      <p:scale>
        <a:sx n="33" d="100"/>
        <a:sy n="33" d="100"/>
      </p:scale>
      <p:origin x="0" y="76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1.fntdata"/><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13.fntdata"/><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E288B8DF-24AD-4F40-BBFC-89725AEAF415}" type="datetimeFigureOut">
              <a:rPr lang="en-US" smtClean="0"/>
              <a:pPr/>
              <a:t>9/13/2017</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3F2352DE-026B-4B56-8316-D39959E3BD60}" type="slidenum">
              <a:rPr lang="en-US" smtClean="0"/>
              <a:pPr/>
              <a:t>‹#›</a:t>
            </a:fld>
            <a:endParaRPr lang="en-US"/>
          </a:p>
        </p:txBody>
      </p:sp>
    </p:spTree>
    <p:extLst>
      <p:ext uri="{BB962C8B-B14F-4D97-AF65-F5344CB8AC3E}">
        <p14:creationId xmlns:p14="http://schemas.microsoft.com/office/powerpoint/2010/main" val="73794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1CD9D4B4-0EC2-42AE-ABEC-26842DCC58CF}" type="datetimeFigureOut">
              <a:rPr lang="en-US" smtClean="0"/>
              <a:pPr/>
              <a:t>9/13/2017</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391105E4-9E70-4B8C-B294-1B0219D99967}" type="slidenum">
              <a:rPr lang="en-US" smtClean="0"/>
              <a:pPr/>
              <a:t>‹#›</a:t>
            </a:fld>
            <a:endParaRPr lang="en-US"/>
          </a:p>
        </p:txBody>
      </p:sp>
    </p:spTree>
    <p:extLst>
      <p:ext uri="{BB962C8B-B14F-4D97-AF65-F5344CB8AC3E}">
        <p14:creationId xmlns:p14="http://schemas.microsoft.com/office/powerpoint/2010/main" val="2001454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a:t>
            </a:r>
            <a:r>
              <a:rPr lang="en-US" baseline="0" dirty="0" smtClean="0"/>
              <a:t> by step directions:</a:t>
            </a:r>
          </a:p>
          <a:p>
            <a:endParaRPr lang="en-US" baseline="0" dirty="0" smtClean="0"/>
          </a:p>
          <a:p>
            <a:pPr marL="171450" indent="-171450">
              <a:buFont typeface="Arial" panose="020B0604020202020204" pitchFamily="34" charset="0"/>
              <a:buChar char="•"/>
            </a:pPr>
            <a:r>
              <a:rPr lang="en-US" baseline="0" dirty="0" smtClean="0"/>
              <a:t>Introduce yourself.</a:t>
            </a:r>
          </a:p>
          <a:p>
            <a:pPr marL="171450" indent="-171450">
              <a:buFont typeface="Arial" panose="020B0604020202020204" pitchFamily="34" charset="0"/>
              <a:buChar char="•"/>
            </a:pPr>
            <a:r>
              <a:rPr lang="en-US" baseline="0" dirty="0" smtClean="0"/>
              <a:t>Share with parents that these workshops, CAP (Connecting Academics and Parents), were created based on feedback from parents wanting to learn more about the math concepts and how to help their children at home.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Materials for training:</a:t>
            </a:r>
          </a:p>
          <a:p>
            <a:pPr marL="628650" lvl="1" indent="-171450">
              <a:buFont typeface="Arial" panose="020B0604020202020204" pitchFamily="34" charset="0"/>
              <a:buChar char="•"/>
            </a:pPr>
            <a:r>
              <a:rPr lang="en-US" baseline="0" dirty="0" smtClean="0"/>
              <a:t>Hundreds charts</a:t>
            </a:r>
          </a:p>
          <a:p>
            <a:pPr marL="628650" lvl="1" indent="-171450">
              <a:buFont typeface="Arial" panose="020B0604020202020204" pitchFamily="34" charset="0"/>
              <a:buChar char="•"/>
            </a:pPr>
            <a:r>
              <a:rPr lang="en-US" baseline="0" dirty="0" smtClean="0"/>
              <a:t>Base ten blocks</a:t>
            </a:r>
          </a:p>
          <a:p>
            <a:pPr marL="628650" lvl="1" indent="-171450">
              <a:buFont typeface="Arial" panose="020B0604020202020204" pitchFamily="34" charset="0"/>
              <a:buChar char="•"/>
            </a:pPr>
            <a:r>
              <a:rPr lang="en-US" baseline="0" dirty="0" smtClean="0"/>
              <a:t>Decks of cards</a:t>
            </a:r>
          </a:p>
          <a:p>
            <a:pPr marL="628650" lvl="1" indent="-171450">
              <a:buFont typeface="Arial" panose="020B0604020202020204" pitchFamily="34" charset="0"/>
              <a:buChar char="•"/>
            </a:pPr>
            <a:r>
              <a:rPr lang="en-US" baseline="0" dirty="0" smtClean="0"/>
              <a:t>Technology</a:t>
            </a:r>
          </a:p>
          <a:p>
            <a:pPr marL="628650" lvl="1" indent="-171450">
              <a:buFont typeface="Arial" panose="020B0604020202020204" pitchFamily="34" charset="0"/>
              <a:buChar char="•"/>
            </a:pPr>
            <a:r>
              <a:rPr lang="en-US" baseline="0" dirty="0" err="1" smtClean="0"/>
              <a:t>Powerpoint</a:t>
            </a:r>
            <a:r>
              <a:rPr lang="en-US" baseline="0" dirty="0" smtClean="0"/>
              <a:t> packets</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a:t>
            </a:fld>
            <a:endParaRPr lang="en-US"/>
          </a:p>
        </p:txBody>
      </p:sp>
    </p:spTree>
    <p:extLst>
      <p:ext uri="{BB962C8B-B14F-4D97-AF65-F5344CB8AC3E}">
        <p14:creationId xmlns:p14="http://schemas.microsoft.com/office/powerpoint/2010/main" val="2924874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Step By Step Directions:</a:t>
            </a:r>
          </a:p>
          <a:p>
            <a:endParaRPr lang="en-US" dirty="0" smtClean="0"/>
          </a:p>
          <a:p>
            <a:pPr marL="171450" indent="-171450">
              <a:buFont typeface="Arial" panose="020B0604020202020204" pitchFamily="34" charset="0"/>
              <a:buChar char="•"/>
            </a:pPr>
            <a:r>
              <a:rPr lang="en-US" dirty="0" smtClean="0"/>
              <a:t>Share with parents</a:t>
            </a:r>
            <a:r>
              <a:rPr lang="en-US" baseline="0" dirty="0" smtClean="0"/>
              <a:t> that students may count by ones to add.  They may or may not start with the greater number when adding.  The conversation of efficiency can be had with children as they are ready.</a:t>
            </a:r>
            <a:endParaRPr lang="en-US" dirty="0" smtClean="0"/>
          </a:p>
          <a:p>
            <a:pPr marL="171450" indent="-171450">
              <a:buFont typeface="Arial" panose="020B0604020202020204" pitchFamily="34" charset="0"/>
              <a:buChar char="•"/>
            </a:pPr>
            <a:r>
              <a:rPr lang="en-US" dirty="0" smtClean="0"/>
              <a:t>Share with parents that children</a:t>
            </a:r>
            <a:r>
              <a:rPr lang="en-US" baseline="0" dirty="0" smtClean="0"/>
              <a:t> had exposure to the number </a:t>
            </a:r>
            <a:r>
              <a:rPr lang="en-US" b="0" baseline="0" dirty="0" smtClean="0"/>
              <a:t>line since kindergarten</a:t>
            </a:r>
            <a:r>
              <a:rPr lang="en-US" b="1" baseline="0" dirty="0" smtClean="0"/>
              <a:t>.  </a:t>
            </a:r>
            <a:r>
              <a:rPr lang="en-US" baseline="0" dirty="0" smtClean="0"/>
              <a:t>Emphasize that this tool is a way for students to record their thinking in math.  </a:t>
            </a:r>
          </a:p>
          <a:p>
            <a:pPr marL="171450" indent="-171450">
              <a:buFont typeface="Arial" panose="020B0604020202020204" pitchFamily="34" charset="0"/>
              <a:buChar char="•"/>
            </a:pPr>
            <a:r>
              <a:rPr lang="en-US" baseline="0" dirty="0" smtClean="0"/>
              <a:t>Click one at a time to model for parents how the number line can be used.</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10</a:t>
            </a:fld>
            <a:endParaRPr lang="en-US"/>
          </a:p>
        </p:txBody>
      </p:sp>
    </p:spTree>
    <p:extLst>
      <p:ext uri="{BB962C8B-B14F-4D97-AF65-F5344CB8AC3E}">
        <p14:creationId xmlns:p14="http://schemas.microsoft.com/office/powerpoint/2010/main" val="3733915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By Step Directions:</a:t>
            </a:r>
          </a:p>
          <a:p>
            <a:endParaRPr lang="en-US" dirty="0" smtClean="0"/>
          </a:p>
          <a:p>
            <a:pPr marL="171450" indent="-171450">
              <a:buFont typeface="Arial" panose="020B0604020202020204" pitchFamily="34" charset="0"/>
              <a:buChar char="•"/>
            </a:pPr>
            <a:r>
              <a:rPr lang="en-US" dirty="0" smtClean="0"/>
              <a:t>Share</a:t>
            </a:r>
            <a:r>
              <a:rPr lang="en-US" baseline="0" dirty="0" smtClean="0"/>
              <a:t> with parents that making a ten is a basic fact strategy that was introduced in first grade. </a:t>
            </a:r>
          </a:p>
          <a:p>
            <a:pPr marL="171450" indent="-171450">
              <a:buFont typeface="Arial" panose="020B0604020202020204" pitchFamily="34" charset="0"/>
              <a:buChar char="•"/>
            </a:pPr>
            <a:r>
              <a:rPr lang="en-US" baseline="0" dirty="0" smtClean="0"/>
              <a:t>Students decompose one number so that a ten can made with the other number.  </a:t>
            </a:r>
          </a:p>
          <a:p>
            <a:pPr marL="171450" indent="-171450">
              <a:buFont typeface="Arial" panose="020B0604020202020204" pitchFamily="34" charset="0"/>
              <a:buChar char="•"/>
            </a:pPr>
            <a:r>
              <a:rPr lang="en-US" baseline="0" dirty="0" smtClean="0"/>
              <a:t>Click 4 times to show how the 8 is decomposed into a 4 and a 4.  </a:t>
            </a:r>
          </a:p>
          <a:p>
            <a:pPr marL="171450" indent="-171450">
              <a:buFont typeface="Arial" panose="020B0604020202020204" pitchFamily="34" charset="0"/>
              <a:buChar char="•"/>
            </a:pPr>
            <a:r>
              <a:rPr lang="en-US" baseline="0" dirty="0" smtClean="0"/>
              <a:t>Click to make the number line appear.</a:t>
            </a:r>
          </a:p>
          <a:p>
            <a:pPr marL="171450" indent="-171450">
              <a:buFont typeface="Arial" panose="020B0604020202020204" pitchFamily="34" charset="0"/>
              <a:buChar char="•"/>
            </a:pPr>
            <a:r>
              <a:rPr lang="en-US" baseline="0" dirty="0" smtClean="0"/>
              <a:t>Click 7 times to show how the 4 is added to 56 to make 60 and then the other 4 is added to the 60 to make 64</a:t>
            </a:r>
          </a:p>
          <a:p>
            <a:pPr marL="171450" indent="-171450">
              <a:buFont typeface="Arial" panose="020B0604020202020204" pitchFamily="34" charset="0"/>
              <a:buChar char="•"/>
            </a:pPr>
            <a:r>
              <a:rPr lang="en-US" baseline="0" dirty="0" smtClean="0"/>
              <a:t>Have parents discuss how this number line differs from the first number line the saw and what their thoughts about it are.  Explain to then that number lines are a tool that children can use to explain their thinking and mental math strategies.</a:t>
            </a:r>
          </a:p>
          <a:p>
            <a:pPr marL="171450" indent="-171450">
              <a:buFont typeface="Arial" panose="020B0604020202020204" pitchFamily="34" charset="0"/>
              <a:buChar char="•"/>
            </a:pPr>
            <a:r>
              <a:rPr lang="en-US" baseline="0" dirty="0" smtClean="0"/>
              <a:t>Click to show how the above can be represented using number sentences.</a:t>
            </a:r>
          </a:p>
          <a:p>
            <a:endParaRPr lang="en-US" baseline="0" dirty="0" smtClean="0"/>
          </a:p>
        </p:txBody>
      </p:sp>
      <p:sp>
        <p:nvSpPr>
          <p:cNvPr id="4" name="Slide Number Placeholder 3"/>
          <p:cNvSpPr>
            <a:spLocks noGrp="1"/>
          </p:cNvSpPr>
          <p:nvPr>
            <p:ph type="sldNum" sz="quarter" idx="10"/>
          </p:nvPr>
        </p:nvSpPr>
        <p:spPr/>
        <p:txBody>
          <a:bodyPr/>
          <a:lstStyle/>
          <a:p>
            <a:fld id="{391105E4-9E70-4B8C-B294-1B0219D99967}" type="slidenum">
              <a:rPr lang="en-US" smtClean="0"/>
              <a:pPr/>
              <a:t>11</a:t>
            </a:fld>
            <a:endParaRPr lang="en-US"/>
          </a:p>
        </p:txBody>
      </p:sp>
    </p:spTree>
    <p:extLst>
      <p:ext uri="{BB962C8B-B14F-4D97-AF65-F5344CB8AC3E}">
        <p14:creationId xmlns:p14="http://schemas.microsoft.com/office/powerpoint/2010/main" val="347752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By Step Directions:</a:t>
            </a:r>
          </a:p>
          <a:p>
            <a:endParaRPr lang="en-US" dirty="0" smtClean="0"/>
          </a:p>
          <a:p>
            <a:pPr marL="171450" indent="-171450">
              <a:buFont typeface="Arial" panose="020B0604020202020204" pitchFamily="34" charset="0"/>
              <a:buChar char="•"/>
            </a:pPr>
            <a:r>
              <a:rPr lang="en-US" dirty="0" smtClean="0"/>
              <a:t>Explain</a:t>
            </a:r>
            <a:r>
              <a:rPr lang="en-US" baseline="0" dirty="0" smtClean="0"/>
              <a:t> to parents that one tool that students use to model tens and ones are base ten blocks.</a:t>
            </a:r>
          </a:p>
          <a:p>
            <a:pPr marL="171450" indent="-171450">
              <a:buFont typeface="Arial" panose="020B0604020202020204" pitchFamily="34" charset="0"/>
              <a:buChar char="•"/>
            </a:pPr>
            <a:r>
              <a:rPr lang="en-US" baseline="0" dirty="0" smtClean="0"/>
              <a:t>A rod equals 10 and a cube equals 1.</a:t>
            </a:r>
          </a:p>
          <a:p>
            <a:pPr marL="171450" indent="-171450">
              <a:buFont typeface="Arial" panose="020B0604020202020204" pitchFamily="34" charset="0"/>
              <a:buChar char="•"/>
            </a:pPr>
            <a:r>
              <a:rPr lang="en-US" baseline="0" dirty="0" smtClean="0"/>
              <a:t>Ask the parents what number is modeled on this slide and how they know.</a:t>
            </a:r>
          </a:p>
          <a:p>
            <a:pPr marL="171450" indent="-171450">
              <a:buFont typeface="Arial" panose="020B0604020202020204" pitchFamily="34" charset="0"/>
              <a:buChar char="•"/>
            </a:pPr>
            <a:r>
              <a:rPr lang="en-US" baseline="0" dirty="0" smtClean="0"/>
              <a:t>Click 8 times to model how a child would add the 8 ones to the model.</a:t>
            </a:r>
          </a:p>
          <a:p>
            <a:pPr marL="171450" indent="-171450">
              <a:buFont typeface="Arial" panose="020B0604020202020204" pitchFamily="34" charset="0"/>
              <a:buChar char="•"/>
            </a:pPr>
            <a:r>
              <a:rPr lang="en-US" baseline="0" dirty="0" smtClean="0"/>
              <a:t>Click to the next slide to show how the child could group the ten ones together.</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12</a:t>
            </a:fld>
            <a:endParaRPr lang="en-US"/>
          </a:p>
        </p:txBody>
      </p:sp>
    </p:spTree>
    <p:extLst>
      <p:ext uri="{BB962C8B-B14F-4D97-AF65-F5344CB8AC3E}">
        <p14:creationId xmlns:p14="http://schemas.microsoft.com/office/powerpoint/2010/main" val="619491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By Step Directions:</a:t>
            </a:r>
          </a:p>
          <a:p>
            <a:endParaRPr lang="en-US" dirty="0" smtClean="0"/>
          </a:p>
          <a:p>
            <a:pPr marL="171450" indent="-171450">
              <a:buFont typeface="Arial" panose="020B0604020202020204" pitchFamily="34" charset="0"/>
              <a:buChar char="•"/>
            </a:pPr>
            <a:r>
              <a:rPr lang="en-US" dirty="0" smtClean="0"/>
              <a:t>Explain</a:t>
            </a:r>
            <a:r>
              <a:rPr lang="en-US" baseline="0" dirty="0" smtClean="0"/>
              <a:t> to parents that their child has learned that ten ones make a ten.</a:t>
            </a:r>
          </a:p>
          <a:p>
            <a:pPr marL="171450" indent="-171450">
              <a:buFont typeface="Arial" panose="020B0604020202020204" pitchFamily="34" charset="0"/>
              <a:buChar char="•"/>
            </a:pPr>
            <a:r>
              <a:rPr lang="en-US" baseline="0" dirty="0" smtClean="0"/>
              <a:t>Click to show how the ten ones could be circled and then traded for a ten to make counting easier.</a:t>
            </a:r>
          </a:p>
          <a:p>
            <a:pPr marL="171450" indent="-171450">
              <a:buFont typeface="Arial" panose="020B0604020202020204" pitchFamily="34" charset="0"/>
              <a:buChar char="•"/>
            </a:pPr>
            <a:r>
              <a:rPr lang="en-US" baseline="0" dirty="0" smtClean="0"/>
              <a:t>Remind parents that this is a concrete model based on place value. Their child is not expected to learn the standard algorithm in first grade.</a:t>
            </a:r>
          </a:p>
          <a:p>
            <a:pPr marL="171450" indent="-171450">
              <a:buFont typeface="Arial" panose="020B0604020202020204" pitchFamily="34" charset="0"/>
              <a:buChar char="•"/>
            </a:pPr>
            <a:r>
              <a:rPr lang="en-US" baseline="0" dirty="0" smtClean="0"/>
              <a:t>Take a minute to show parents how these base ten blocks can be recorded in a quick pic.</a:t>
            </a:r>
            <a:endParaRPr lang="en-US" dirty="0" smtClean="0"/>
          </a:p>
        </p:txBody>
      </p:sp>
      <p:sp>
        <p:nvSpPr>
          <p:cNvPr id="4" name="Slide Number Placeholder 3"/>
          <p:cNvSpPr>
            <a:spLocks noGrp="1"/>
          </p:cNvSpPr>
          <p:nvPr>
            <p:ph type="sldNum" sz="quarter" idx="10"/>
          </p:nvPr>
        </p:nvSpPr>
        <p:spPr/>
        <p:txBody>
          <a:bodyPr/>
          <a:lstStyle/>
          <a:p>
            <a:fld id="{391105E4-9E70-4B8C-B294-1B0219D99967}" type="slidenum">
              <a:rPr lang="en-US" smtClean="0"/>
              <a:pPr/>
              <a:t>13</a:t>
            </a:fld>
            <a:endParaRPr lang="en-US"/>
          </a:p>
        </p:txBody>
      </p:sp>
    </p:spTree>
    <p:extLst>
      <p:ext uri="{BB962C8B-B14F-4D97-AF65-F5344CB8AC3E}">
        <p14:creationId xmlns:p14="http://schemas.microsoft.com/office/powerpoint/2010/main" val="181113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Step By Step Directions:</a:t>
            </a:r>
          </a:p>
          <a:p>
            <a:endParaRPr lang="en-US" dirty="0" smtClean="0"/>
          </a:p>
          <a:p>
            <a:pPr marL="171450" indent="-171450">
              <a:buFont typeface="Arial" panose="020B0604020202020204" pitchFamily="34" charset="0"/>
              <a:buChar char="•"/>
            </a:pPr>
            <a:r>
              <a:rPr lang="en-US" dirty="0" smtClean="0"/>
              <a:t>Give</a:t>
            </a:r>
            <a:r>
              <a:rPr lang="en-US" baseline="0" dirty="0" smtClean="0"/>
              <a:t> parents a few minutes to play this game.  Circulate and answer any questions that they may have.</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14</a:t>
            </a:fld>
            <a:endParaRPr lang="en-US"/>
          </a:p>
        </p:txBody>
      </p:sp>
    </p:spTree>
    <p:extLst>
      <p:ext uri="{BB962C8B-B14F-4D97-AF65-F5344CB8AC3E}">
        <p14:creationId xmlns:p14="http://schemas.microsoft.com/office/powerpoint/2010/main" val="198663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Step By Step Directions:</a:t>
            </a:r>
          </a:p>
          <a:p>
            <a:endParaRPr lang="en-US" dirty="0" smtClean="0"/>
          </a:p>
          <a:p>
            <a:pPr marL="171450" indent="-171450">
              <a:buFont typeface="Arial" panose="020B0604020202020204" pitchFamily="34" charset="0"/>
              <a:buChar char="•"/>
            </a:pPr>
            <a:r>
              <a:rPr lang="en-US" dirty="0" smtClean="0"/>
              <a:t>Ask</a:t>
            </a:r>
            <a:r>
              <a:rPr lang="en-US" baseline="0" dirty="0" smtClean="0"/>
              <a:t> the parents to solve the problem using one of the strategies that their child will be using in first grade.  Circulate and answer any questions that they may have.</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15</a:t>
            </a:fld>
            <a:endParaRPr lang="en-US"/>
          </a:p>
        </p:txBody>
      </p:sp>
    </p:spTree>
    <p:extLst>
      <p:ext uri="{BB962C8B-B14F-4D97-AF65-F5344CB8AC3E}">
        <p14:creationId xmlns:p14="http://schemas.microsoft.com/office/powerpoint/2010/main" val="454149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By Step Directions:</a:t>
            </a:r>
          </a:p>
          <a:p>
            <a:endParaRPr lang="en-US" dirty="0" smtClean="0"/>
          </a:p>
          <a:p>
            <a:pPr marL="171450" indent="-171450">
              <a:buFont typeface="Arial" panose="020B0604020202020204" pitchFamily="34" charset="0"/>
              <a:buChar char="•"/>
            </a:pPr>
            <a:r>
              <a:rPr lang="en-US" dirty="0" smtClean="0"/>
              <a:t>Have</a:t>
            </a:r>
            <a:r>
              <a:rPr lang="en-US" baseline="0" dirty="0" smtClean="0"/>
              <a:t> parents read the problem to themselves and try to solve it without using the standard algorithm.  Remind them that the standard algorithm for addition and subtraction does not get taught until second grade.</a:t>
            </a:r>
          </a:p>
          <a:p>
            <a:pPr marL="171450" indent="-171450">
              <a:buFont typeface="Arial" panose="020B0604020202020204" pitchFamily="34" charset="0"/>
              <a:buChar char="•"/>
            </a:pPr>
            <a:r>
              <a:rPr lang="en-US" baseline="0" dirty="0" smtClean="0"/>
              <a:t>Give parents a chance to discuss how they think their child might solve the problem.</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17</a:t>
            </a:fld>
            <a:endParaRPr lang="en-US"/>
          </a:p>
        </p:txBody>
      </p:sp>
    </p:spTree>
    <p:extLst>
      <p:ext uri="{BB962C8B-B14F-4D97-AF65-F5344CB8AC3E}">
        <p14:creationId xmlns:p14="http://schemas.microsoft.com/office/powerpoint/2010/main" val="2999333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By Step Directions:</a:t>
            </a:r>
          </a:p>
          <a:p>
            <a:endParaRPr lang="en-US" dirty="0" smtClean="0"/>
          </a:p>
          <a:p>
            <a:pPr marL="171450" indent="-171450">
              <a:buFont typeface="Arial" panose="020B0604020202020204" pitchFamily="34" charset="0"/>
              <a:buChar char="•"/>
            </a:pPr>
            <a:r>
              <a:rPr lang="en-US" dirty="0" smtClean="0"/>
              <a:t>Share the hundred</a:t>
            </a:r>
            <a:r>
              <a:rPr lang="en-US" baseline="0" dirty="0" smtClean="0"/>
              <a:t> chart and explain to parents that a child might count on by ones to answer this questions.  Ask them if they think this is the most efficient strategy for the child to use.  (Anticipated responses:  No, it is not efficient to count that great of a number by ones.  I can’t believe that you would be wanting my child to do that.)</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Ask parents if they can think of a more efficient strategy that a child could use with the hundred chart.  (We are looking for parents to say that  the children could count by tens.)  Click to the next slide to model how a student could count be tens using the hundreds chart.</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18</a:t>
            </a:fld>
            <a:endParaRPr lang="en-US"/>
          </a:p>
        </p:txBody>
      </p:sp>
    </p:spTree>
    <p:extLst>
      <p:ext uri="{BB962C8B-B14F-4D97-AF65-F5344CB8AC3E}">
        <p14:creationId xmlns:p14="http://schemas.microsoft.com/office/powerpoint/2010/main" val="471974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By Step Directions:</a:t>
            </a:r>
          </a:p>
          <a:p>
            <a:endParaRPr lang="en-US" dirty="0" smtClean="0"/>
          </a:p>
          <a:p>
            <a:pPr marL="171450" indent="-171450">
              <a:buFont typeface="Arial" panose="020B0604020202020204" pitchFamily="34" charset="0"/>
              <a:buChar char="•"/>
            </a:pPr>
            <a:r>
              <a:rPr lang="en-US" dirty="0" smtClean="0"/>
              <a:t>Click 3 times to show parents</a:t>
            </a:r>
            <a:r>
              <a:rPr lang="en-US" baseline="0" dirty="0" smtClean="0"/>
              <a:t> how their child can use the hundred chart to count be tens.  </a:t>
            </a:r>
          </a:p>
          <a:p>
            <a:pPr marL="171450" indent="-171450">
              <a:buFont typeface="Arial" panose="020B0604020202020204" pitchFamily="34" charset="0"/>
              <a:buChar char="•"/>
            </a:pPr>
            <a:r>
              <a:rPr lang="en-US" baseline="0" dirty="0" smtClean="0"/>
              <a:t>Explain to parents that children have been taught how to find ten more and ten less than a given number.  Explain to parents how they can talk to their child about the pattern when counting by tens.  (the tens place is changing and the ones place is staying the same)</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19</a:t>
            </a:fld>
            <a:endParaRPr lang="en-US"/>
          </a:p>
        </p:txBody>
      </p:sp>
    </p:spTree>
    <p:extLst>
      <p:ext uri="{BB962C8B-B14F-4D97-AF65-F5344CB8AC3E}">
        <p14:creationId xmlns:p14="http://schemas.microsoft.com/office/powerpoint/2010/main" val="1184449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By Step Directions:</a:t>
            </a:r>
          </a:p>
          <a:p>
            <a:endParaRPr lang="en-US" dirty="0" smtClean="0"/>
          </a:p>
          <a:p>
            <a:pPr marL="171450" indent="-171450">
              <a:buFont typeface="Arial" panose="020B0604020202020204" pitchFamily="34" charset="0"/>
              <a:buChar char="•"/>
            </a:pPr>
            <a:r>
              <a:rPr lang="en-US" dirty="0" smtClean="0"/>
              <a:t>Ask</a:t>
            </a:r>
            <a:r>
              <a:rPr lang="en-US" baseline="0" dirty="0" smtClean="0"/>
              <a:t> parents to think about how their child could use a number line to represent this problem.  Give them a minute or so to think on their own and then some time to discuss it as a group.</a:t>
            </a:r>
          </a:p>
          <a:p>
            <a:pPr marL="171450" indent="-171450">
              <a:buFont typeface="Arial" panose="020B0604020202020204" pitchFamily="34" charset="0"/>
              <a:buChar char="•"/>
            </a:pPr>
            <a:r>
              <a:rPr lang="en-US" baseline="0" dirty="0" smtClean="0"/>
              <a:t>If necessary, click 8 times to show it could be represented on the number line.</a:t>
            </a:r>
          </a:p>
          <a:p>
            <a:pPr marL="171450" indent="-171450">
              <a:buFont typeface="Arial" panose="020B0604020202020204" pitchFamily="34" charset="0"/>
              <a:buChar char="•"/>
            </a:pPr>
            <a:r>
              <a:rPr lang="en-US" baseline="0" dirty="0" smtClean="0"/>
              <a:t>Click one more time to show how this thinking can be represented with equations.</a:t>
            </a:r>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20</a:t>
            </a:fld>
            <a:endParaRPr lang="en-US"/>
          </a:p>
        </p:txBody>
      </p:sp>
    </p:spTree>
    <p:extLst>
      <p:ext uri="{BB962C8B-B14F-4D97-AF65-F5344CB8AC3E}">
        <p14:creationId xmlns:p14="http://schemas.microsoft.com/office/powerpoint/2010/main" val="324843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smtClean="0">
                <a:solidFill>
                  <a:schemeClr val="tx1"/>
                </a:solidFill>
              </a:rPr>
              <a:t>Share with parents that math may look different now. There’s nothing better than seeing your kids </a:t>
            </a:r>
            <a:r>
              <a:rPr lang="en-US" sz="1200" b="1" dirty="0" smtClean="0">
                <a:solidFill>
                  <a:schemeClr val="tx1"/>
                </a:solidFill>
              </a:rPr>
              <a:t>SUCCEED </a:t>
            </a:r>
            <a:r>
              <a:rPr lang="en-US" sz="1200" dirty="0" smtClean="0">
                <a:solidFill>
                  <a:schemeClr val="tx1"/>
                </a:solidFill>
              </a:rPr>
              <a:t>and there’s nothing worse than not being able to help them when they are </a:t>
            </a:r>
            <a:r>
              <a:rPr lang="en-US" sz="1200" i="1" dirty="0" smtClean="0">
                <a:solidFill>
                  <a:schemeClr val="tx1"/>
                </a:solidFill>
              </a:rPr>
              <a:t>struggling</a:t>
            </a:r>
            <a:r>
              <a:rPr lang="en-US" sz="1200" dirty="0" smtClean="0">
                <a:solidFill>
                  <a:schemeClr val="tx1"/>
                </a:solidFill>
              </a:rPr>
              <a:t>.  This is research from Dr. Drew </a:t>
            </a:r>
            <a:r>
              <a:rPr lang="en-US" sz="1200" dirty="0" err="1" smtClean="0">
                <a:solidFill>
                  <a:schemeClr val="tx1"/>
                </a:solidFill>
              </a:rPr>
              <a:t>Westen</a:t>
            </a:r>
            <a:r>
              <a:rPr lang="en-US" sz="1200" dirty="0" smtClean="0">
                <a:solidFill>
                  <a:schemeClr val="tx1"/>
                </a:solidFill>
              </a:rPr>
              <a:t>,</a:t>
            </a:r>
            <a:r>
              <a:rPr lang="en-US" sz="1200" baseline="0" dirty="0" smtClean="0">
                <a:solidFill>
                  <a:schemeClr val="tx1"/>
                </a:solidFill>
              </a:rPr>
              <a:t> who is a professor at Emory University. Dr. </a:t>
            </a:r>
            <a:r>
              <a:rPr lang="en-US" sz="1200" baseline="0" dirty="0" err="1" smtClean="0">
                <a:solidFill>
                  <a:schemeClr val="tx1"/>
                </a:solidFill>
              </a:rPr>
              <a:t>Westen’s</a:t>
            </a:r>
            <a:r>
              <a:rPr lang="en-US" sz="1200" baseline="0" dirty="0" smtClean="0">
                <a:solidFill>
                  <a:schemeClr val="tx1"/>
                </a:solidFill>
              </a:rPr>
              <a:t> work was developed in collaboration with 100Kin 10.</a:t>
            </a:r>
            <a:endParaRPr 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p>
            <a:pPr algn="l"/>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a:t>
            </a:fld>
            <a:endParaRPr lang="en-US"/>
          </a:p>
        </p:txBody>
      </p:sp>
    </p:spTree>
    <p:extLst>
      <p:ext uri="{BB962C8B-B14F-4D97-AF65-F5344CB8AC3E}">
        <p14:creationId xmlns:p14="http://schemas.microsoft.com/office/powerpoint/2010/main" val="1779138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By Step Directions: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Ask</a:t>
            </a:r>
            <a:r>
              <a:rPr lang="en-US" baseline="0" dirty="0" smtClean="0"/>
              <a:t> parents what number is represented with the base ten blocks.</a:t>
            </a:r>
          </a:p>
          <a:p>
            <a:pPr marL="171450" indent="-171450">
              <a:buFont typeface="Arial" panose="020B0604020202020204" pitchFamily="34" charset="0"/>
              <a:buChar char="•"/>
            </a:pPr>
            <a:r>
              <a:rPr lang="en-US" baseline="0" dirty="0" smtClean="0"/>
              <a:t>Have them share how a child could use the base ten blocks to model the problem.</a:t>
            </a:r>
          </a:p>
          <a:p>
            <a:pPr marL="171450" indent="-171450">
              <a:buFont typeface="Arial" panose="020B0604020202020204" pitchFamily="34" charset="0"/>
              <a:buChar char="•"/>
            </a:pPr>
            <a:r>
              <a:rPr lang="en-US" baseline="0" dirty="0" smtClean="0"/>
              <a:t>Click twice to show the two ten rods being added.</a:t>
            </a:r>
            <a:endParaRPr lang="en-US" dirty="0" smtClean="0"/>
          </a:p>
        </p:txBody>
      </p:sp>
      <p:sp>
        <p:nvSpPr>
          <p:cNvPr id="4" name="Slide Number Placeholder 3"/>
          <p:cNvSpPr>
            <a:spLocks noGrp="1"/>
          </p:cNvSpPr>
          <p:nvPr>
            <p:ph type="sldNum" sz="quarter" idx="10"/>
          </p:nvPr>
        </p:nvSpPr>
        <p:spPr/>
        <p:txBody>
          <a:bodyPr/>
          <a:lstStyle/>
          <a:p>
            <a:fld id="{391105E4-9E70-4B8C-B294-1B0219D99967}" type="slidenum">
              <a:rPr lang="en-US" smtClean="0"/>
              <a:pPr/>
              <a:t>21</a:t>
            </a:fld>
            <a:endParaRPr lang="en-US"/>
          </a:p>
        </p:txBody>
      </p:sp>
    </p:spTree>
    <p:extLst>
      <p:ext uri="{BB962C8B-B14F-4D97-AF65-F5344CB8AC3E}">
        <p14:creationId xmlns:p14="http://schemas.microsoft.com/office/powerpoint/2010/main" val="3655934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Step By Step Directions:</a:t>
            </a:r>
          </a:p>
          <a:p>
            <a:endParaRPr lang="en-US" dirty="0" smtClean="0"/>
          </a:p>
          <a:p>
            <a:pPr marL="171450" indent="-171450">
              <a:buFont typeface="Arial" panose="020B0604020202020204" pitchFamily="34" charset="0"/>
              <a:buChar char="•"/>
            </a:pPr>
            <a:r>
              <a:rPr lang="en-US" dirty="0" smtClean="0"/>
              <a:t>Give</a:t>
            </a:r>
            <a:r>
              <a:rPr lang="en-US" baseline="0" dirty="0" smtClean="0"/>
              <a:t> parents a few minutes to play this game.  Circulate and answer any questions that they may have.</a:t>
            </a:r>
            <a:endParaRPr lang="en-US" dirty="0" smtClean="0"/>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22</a:t>
            </a:fld>
            <a:endParaRPr lang="en-US"/>
          </a:p>
        </p:txBody>
      </p:sp>
    </p:spTree>
    <p:extLst>
      <p:ext uri="{BB962C8B-B14F-4D97-AF65-F5344CB8AC3E}">
        <p14:creationId xmlns:p14="http://schemas.microsoft.com/office/powerpoint/2010/main" val="107457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By Step Directions:</a:t>
            </a:r>
          </a:p>
          <a:p>
            <a:endParaRPr lang="en-US" dirty="0" smtClean="0"/>
          </a:p>
          <a:p>
            <a:pPr marL="171450" indent="-171450">
              <a:buFont typeface="Arial" panose="020B0604020202020204" pitchFamily="34" charset="0"/>
              <a:buChar char="•"/>
            </a:pPr>
            <a:r>
              <a:rPr lang="en-US" dirty="0" smtClean="0"/>
              <a:t>Have parents</a:t>
            </a:r>
            <a:r>
              <a:rPr lang="en-US" baseline="0" dirty="0" smtClean="0"/>
              <a:t> read the problem and solve it.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Click to show the question:  </a:t>
            </a:r>
            <a:r>
              <a:rPr lang="en-US" dirty="0" smtClean="0">
                <a:solidFill>
                  <a:srgbClr val="FF0000"/>
                </a:solidFill>
              </a:rPr>
              <a:t>Thinking about the strategies previously shared, how do you think your child would solve this problem?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FF0000"/>
                </a:solidFill>
              </a:rPr>
              <a:t>Give parents time to think and then to</a:t>
            </a:r>
            <a:r>
              <a:rPr lang="en-US" baseline="0" dirty="0" smtClean="0">
                <a:solidFill>
                  <a:srgbClr val="FF0000"/>
                </a:solidFill>
              </a:rPr>
              <a:t> discuss with others.  The goal is for parent to make connections to the hundreds chart, number line and base ten blocks. </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24</a:t>
            </a:fld>
            <a:endParaRPr lang="en-US"/>
          </a:p>
        </p:txBody>
      </p:sp>
    </p:spTree>
    <p:extLst>
      <p:ext uri="{BB962C8B-B14F-4D97-AF65-F5344CB8AC3E}">
        <p14:creationId xmlns:p14="http://schemas.microsoft.com/office/powerpoint/2010/main" val="1954648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By Step Directions:</a:t>
            </a:r>
          </a:p>
          <a:p>
            <a:endParaRPr lang="en-US" dirty="0" smtClean="0"/>
          </a:p>
          <a:p>
            <a:pPr marL="171450" indent="-171450">
              <a:buFont typeface="Arial" panose="020B0604020202020204" pitchFamily="34" charset="0"/>
              <a:buChar char="•"/>
            </a:pPr>
            <a:r>
              <a:rPr lang="en-US" dirty="0" smtClean="0"/>
              <a:t>Click 3 times to show parents</a:t>
            </a:r>
            <a:r>
              <a:rPr lang="en-US" baseline="0" dirty="0" smtClean="0"/>
              <a:t> how their child can use the hundred chart to count backwards by tens.</a:t>
            </a:r>
          </a:p>
          <a:p>
            <a:pPr marL="171450" indent="-171450">
              <a:buFont typeface="Arial" panose="020B0604020202020204" pitchFamily="34" charset="0"/>
              <a:buChar char="•"/>
            </a:pPr>
            <a:r>
              <a:rPr lang="en-US" baseline="0" dirty="0" smtClean="0"/>
              <a:t>Remind parents that children have been taught how to find ten more and ten less than a given number.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25</a:t>
            </a:fld>
            <a:endParaRPr lang="en-US"/>
          </a:p>
        </p:txBody>
      </p:sp>
    </p:spTree>
    <p:extLst>
      <p:ext uri="{BB962C8B-B14F-4D97-AF65-F5344CB8AC3E}">
        <p14:creationId xmlns:p14="http://schemas.microsoft.com/office/powerpoint/2010/main" val="4277800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Step By Step Directions:</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Explain to parents</a:t>
            </a:r>
            <a:r>
              <a:rPr lang="en-US" baseline="0" dirty="0" smtClean="0"/>
              <a:t> that students may be able to count back by tens mentally.  </a:t>
            </a:r>
          </a:p>
          <a:p>
            <a:pPr marL="171450" indent="-171450">
              <a:buFont typeface="Arial" panose="020B0604020202020204" pitchFamily="34" charset="0"/>
              <a:buChar char="•"/>
            </a:pPr>
            <a:r>
              <a:rPr lang="en-US" baseline="0" dirty="0" smtClean="0"/>
              <a:t>Click 8 times to show the arrows on the number line.</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26</a:t>
            </a:fld>
            <a:endParaRPr lang="en-US"/>
          </a:p>
        </p:txBody>
      </p:sp>
    </p:spTree>
    <p:extLst>
      <p:ext uri="{BB962C8B-B14F-4D97-AF65-F5344CB8AC3E}">
        <p14:creationId xmlns:p14="http://schemas.microsoft.com/office/powerpoint/2010/main" val="2376661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By Step Directions: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Ask</a:t>
            </a:r>
            <a:r>
              <a:rPr lang="en-US" baseline="0" dirty="0" smtClean="0"/>
              <a:t> parents what number is represented with the base ten blocks.</a:t>
            </a:r>
          </a:p>
          <a:p>
            <a:pPr marL="171450" indent="-171450">
              <a:buFont typeface="Arial" panose="020B0604020202020204" pitchFamily="34" charset="0"/>
              <a:buChar char="•"/>
            </a:pPr>
            <a:r>
              <a:rPr lang="en-US" baseline="0" dirty="0" smtClean="0"/>
              <a:t>Have them share how a child could use the base ten blocks to model the problem.</a:t>
            </a:r>
          </a:p>
          <a:p>
            <a:pPr marL="171450" indent="-171450">
              <a:buFont typeface="Arial" panose="020B0604020202020204" pitchFamily="34" charset="0"/>
              <a:buChar char="•"/>
            </a:pPr>
            <a:r>
              <a:rPr lang="en-US" baseline="0" dirty="0" smtClean="0"/>
              <a:t>Click twice to show the two ten rods being subtracted.</a:t>
            </a:r>
            <a:endParaRPr lang="en-US" dirty="0" smtClean="0"/>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27</a:t>
            </a:fld>
            <a:endParaRPr lang="en-US"/>
          </a:p>
        </p:txBody>
      </p:sp>
    </p:spTree>
    <p:extLst>
      <p:ext uri="{BB962C8B-B14F-4D97-AF65-F5344CB8AC3E}">
        <p14:creationId xmlns:p14="http://schemas.microsoft.com/office/powerpoint/2010/main" val="954304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Step By Step Directions:</a:t>
            </a:r>
          </a:p>
          <a:p>
            <a:endParaRPr lang="en-US" dirty="0" smtClean="0"/>
          </a:p>
          <a:p>
            <a:pPr marL="171450" indent="-171450">
              <a:buFont typeface="Arial" panose="020B0604020202020204" pitchFamily="34" charset="0"/>
              <a:buChar char="•"/>
            </a:pPr>
            <a:r>
              <a:rPr lang="en-US" dirty="0" smtClean="0"/>
              <a:t>Give</a:t>
            </a:r>
            <a:r>
              <a:rPr lang="en-US" baseline="0" dirty="0" smtClean="0"/>
              <a:t> parents a few minutes to play this game.  Circulate and answer any questions that they may have.</a:t>
            </a:r>
            <a:endParaRPr lang="en-US" dirty="0" smtClean="0"/>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28</a:t>
            </a:fld>
            <a:endParaRPr lang="en-US"/>
          </a:p>
        </p:txBody>
      </p:sp>
    </p:spTree>
    <p:extLst>
      <p:ext uri="{BB962C8B-B14F-4D97-AF65-F5344CB8AC3E}">
        <p14:creationId xmlns:p14="http://schemas.microsoft.com/office/powerpoint/2010/main" val="3617103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by step directions:</a:t>
            </a:r>
          </a:p>
          <a:p>
            <a:endParaRPr lang="en-US" dirty="0" smtClean="0"/>
          </a:p>
          <a:p>
            <a:pPr marL="171450" indent="-171450">
              <a:buFont typeface="Arial" panose="020B0604020202020204" pitchFamily="34" charset="0"/>
              <a:buChar char="•"/>
            </a:pPr>
            <a:r>
              <a:rPr lang="en-US" baseline="0" dirty="0" smtClean="0"/>
              <a:t>Remind parents that they learned 3 games that can be played at home with a simple deck of cards.</a:t>
            </a:r>
          </a:p>
          <a:p>
            <a:pPr marL="171450" indent="-171450">
              <a:buFont typeface="Arial" panose="020B0604020202020204" pitchFamily="34" charset="0"/>
              <a:buChar char="•"/>
            </a:pPr>
            <a:r>
              <a:rPr lang="en-US" baseline="0" dirty="0" smtClean="0"/>
              <a:t>They have a copy of the hundreds chart in their parent packet as well as a larger version of the game directions.</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29</a:t>
            </a:fld>
            <a:endParaRPr lang="en-US"/>
          </a:p>
        </p:txBody>
      </p:sp>
    </p:spTree>
    <p:extLst>
      <p:ext uri="{BB962C8B-B14F-4D97-AF65-F5344CB8AC3E}">
        <p14:creationId xmlns:p14="http://schemas.microsoft.com/office/powerpoint/2010/main" val="1537099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a:t>
            </a:r>
            <a:r>
              <a:rPr lang="en-US" baseline="0" dirty="0" smtClean="0"/>
              <a:t> shared at Train the Trainer session for delivery model options.</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30</a:t>
            </a:fld>
            <a:endParaRPr lang="en-US"/>
          </a:p>
        </p:txBody>
      </p:sp>
    </p:spTree>
    <p:extLst>
      <p:ext uri="{BB962C8B-B14F-4D97-AF65-F5344CB8AC3E}">
        <p14:creationId xmlns:p14="http://schemas.microsoft.com/office/powerpoint/2010/main" val="3100377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a:t>
            </a:r>
            <a:r>
              <a:rPr lang="en-US" baseline="0" dirty="0" smtClean="0"/>
              <a:t> shared at Train the Trainer session for delivery model options.</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31</a:t>
            </a:fld>
            <a:endParaRPr lang="en-US"/>
          </a:p>
        </p:txBody>
      </p:sp>
    </p:spTree>
    <p:extLst>
      <p:ext uri="{BB962C8B-B14F-4D97-AF65-F5344CB8AC3E}">
        <p14:creationId xmlns:p14="http://schemas.microsoft.com/office/powerpoint/2010/main" val="3154834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that times change, technologies change, and knowledge changes</a:t>
            </a:r>
            <a:r>
              <a:rPr lang="en-US" baseline="0" dirty="0" smtClean="0"/>
              <a:t> too about how to teach kids to apply what they know to real-life situations. Thank parents for joining in to learn more about how to help with math.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a:t>
            </a:fld>
            <a:endParaRPr lang="en-US"/>
          </a:p>
        </p:txBody>
      </p:sp>
    </p:spTree>
    <p:extLst>
      <p:ext uri="{BB962C8B-B14F-4D97-AF65-F5344CB8AC3E}">
        <p14:creationId xmlns:p14="http://schemas.microsoft.com/office/powerpoint/2010/main" val="1805556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by step directions:</a:t>
            </a:r>
          </a:p>
          <a:p>
            <a:endParaRPr lang="en-US" dirty="0" smtClean="0"/>
          </a:p>
          <a:p>
            <a:pPr marL="171450" indent="-171450">
              <a:buFont typeface="Arial" panose="020B0604020202020204" pitchFamily="34" charset="0"/>
              <a:buChar char="•"/>
            </a:pPr>
            <a:r>
              <a:rPr lang="en-US" dirty="0" smtClean="0"/>
              <a:t>Read</a:t>
            </a:r>
            <a:r>
              <a:rPr lang="en-US" baseline="0" dirty="0" smtClean="0"/>
              <a:t> standard aloud.</a:t>
            </a:r>
          </a:p>
          <a:p>
            <a:pPr marL="171450" indent="-171450">
              <a:buFont typeface="Arial" panose="020B0604020202020204" pitchFamily="34" charset="0"/>
              <a:buChar char="•"/>
            </a:pPr>
            <a:r>
              <a:rPr lang="en-US" dirty="0" smtClean="0"/>
              <a:t>Be</a:t>
            </a:r>
            <a:r>
              <a:rPr lang="en-US" baseline="0" dirty="0" smtClean="0"/>
              <a:t> sure to clarify that students are only expected to add a two digit number and a one digit number or a two digit number and a multiple of ten NOT a 2 digit number and any 2 digit number.</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4</a:t>
            </a:fld>
            <a:endParaRPr lang="en-US"/>
          </a:p>
        </p:txBody>
      </p:sp>
    </p:spTree>
    <p:extLst>
      <p:ext uri="{BB962C8B-B14F-4D97-AF65-F5344CB8AC3E}">
        <p14:creationId xmlns:p14="http://schemas.microsoft.com/office/powerpoint/2010/main" val="3067966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by step directions:</a:t>
            </a:r>
          </a:p>
          <a:p>
            <a:endParaRPr lang="en-US" dirty="0" smtClean="0"/>
          </a:p>
          <a:p>
            <a:pPr marL="171450" indent="-171450">
              <a:buFont typeface="Arial" panose="020B0604020202020204" pitchFamily="34" charset="0"/>
              <a:buChar char="•"/>
            </a:pPr>
            <a:r>
              <a:rPr lang="en-US" dirty="0" smtClean="0"/>
              <a:t>Read</a:t>
            </a:r>
            <a:r>
              <a:rPr lang="en-US" baseline="0" dirty="0" smtClean="0"/>
              <a:t> standard aloud.</a:t>
            </a:r>
          </a:p>
          <a:p>
            <a:pPr marL="171450" indent="-171450">
              <a:buFont typeface="Arial" panose="020B0604020202020204" pitchFamily="34" charset="0"/>
              <a:buChar char="•"/>
            </a:pPr>
            <a:r>
              <a:rPr lang="en-US" dirty="0" smtClean="0"/>
              <a:t>Be sure to clarify</a:t>
            </a:r>
            <a:r>
              <a:rPr lang="en-US" baseline="0" dirty="0" smtClean="0"/>
              <a:t> that in first grade students are only expected to subtract multiples of 10 (10-90) from multiples of 10 (10-90).</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5</a:t>
            </a:fld>
            <a:endParaRPr lang="en-US"/>
          </a:p>
        </p:txBody>
      </p:sp>
    </p:spTree>
    <p:extLst>
      <p:ext uri="{BB962C8B-B14F-4D97-AF65-F5344CB8AC3E}">
        <p14:creationId xmlns:p14="http://schemas.microsoft.com/office/powerpoint/2010/main" val="2546388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by step directions:</a:t>
            </a:r>
          </a:p>
          <a:p>
            <a:endParaRPr lang="en-US" dirty="0" smtClean="0"/>
          </a:p>
          <a:p>
            <a:pPr marL="171450" indent="-171450">
              <a:buFont typeface="Arial" panose="020B0604020202020204" pitchFamily="34" charset="0"/>
              <a:buChar char="•"/>
            </a:pPr>
            <a:r>
              <a:rPr lang="en-US" baseline="0" dirty="0" smtClean="0"/>
              <a:t>Read each standard summary.</a:t>
            </a:r>
          </a:p>
          <a:p>
            <a:pPr marL="171450" indent="-171450">
              <a:buFont typeface="Arial" panose="020B0604020202020204" pitchFamily="34" charset="0"/>
              <a:buChar char="•"/>
            </a:pPr>
            <a:r>
              <a:rPr lang="en-US" baseline="0" dirty="0" smtClean="0"/>
              <a:t>Discuss how addition and subtraction progresses throughout the grade levels.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70C0"/>
              </a:solidFill>
            </a:endParaRPr>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6</a:t>
            </a:fld>
            <a:endParaRPr lang="en-US"/>
          </a:p>
        </p:txBody>
      </p:sp>
    </p:spTree>
    <p:extLst>
      <p:ext uri="{BB962C8B-B14F-4D97-AF65-F5344CB8AC3E}">
        <p14:creationId xmlns:p14="http://schemas.microsoft.com/office/powerpoint/2010/main" val="1689338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7</a:t>
            </a:fld>
            <a:endParaRPr lang="en-US"/>
          </a:p>
        </p:txBody>
      </p:sp>
    </p:spTree>
    <p:extLst>
      <p:ext uri="{BB962C8B-B14F-4D97-AF65-F5344CB8AC3E}">
        <p14:creationId xmlns:p14="http://schemas.microsoft.com/office/powerpoint/2010/main" val="3526885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By Step Directions:</a:t>
            </a:r>
          </a:p>
          <a:p>
            <a:endParaRPr lang="en-US" dirty="0" smtClean="0"/>
          </a:p>
          <a:p>
            <a:pPr marL="171450" indent="-171450">
              <a:buFont typeface="Arial" panose="020B0604020202020204" pitchFamily="34" charset="0"/>
              <a:buChar char="•"/>
            </a:pPr>
            <a:r>
              <a:rPr lang="en-US" dirty="0" smtClean="0"/>
              <a:t>Have</a:t>
            </a:r>
            <a:r>
              <a:rPr lang="en-US" baseline="0" dirty="0" smtClean="0"/>
              <a:t> parents read the problem to themselves and try to solve it without using the standard algorithm.  Remind them that the standard algorithm for addition and subtraction does not get taught until second grade.</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8</a:t>
            </a:fld>
            <a:endParaRPr lang="en-US"/>
          </a:p>
        </p:txBody>
      </p:sp>
    </p:spTree>
    <p:extLst>
      <p:ext uri="{BB962C8B-B14F-4D97-AF65-F5344CB8AC3E}">
        <p14:creationId xmlns:p14="http://schemas.microsoft.com/office/powerpoint/2010/main" val="3429868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Step By Step Directions:</a:t>
            </a:r>
          </a:p>
          <a:p>
            <a:endParaRPr lang="en-US" dirty="0" smtClean="0"/>
          </a:p>
          <a:p>
            <a:pPr marL="171450" indent="-171450">
              <a:buFont typeface="Arial" panose="020B0604020202020204" pitchFamily="34" charset="0"/>
              <a:buChar char="•"/>
            </a:pPr>
            <a:r>
              <a:rPr lang="en-US" dirty="0" smtClean="0"/>
              <a:t>Give each parent or set of parents a hundred chart.</a:t>
            </a:r>
          </a:p>
          <a:p>
            <a:pPr marL="171450" indent="-171450">
              <a:buFont typeface="Arial" panose="020B0604020202020204" pitchFamily="34" charset="0"/>
              <a:buChar char="•"/>
            </a:pPr>
            <a:r>
              <a:rPr lang="en-US" dirty="0" smtClean="0"/>
              <a:t>Share with parents that one of the tools</a:t>
            </a:r>
            <a:r>
              <a:rPr lang="en-US" baseline="0" dirty="0" smtClean="0"/>
              <a:t> that their children have had a lot of exposure to is the hundred chart.  Give parents a minute to look at the hundred chart and share what they notice about how it is organized and why it is beneficial to their children.  </a:t>
            </a:r>
          </a:p>
          <a:p>
            <a:pPr marL="171450" indent="-171450">
              <a:buFont typeface="Arial" panose="020B0604020202020204" pitchFamily="34" charset="0"/>
              <a:buChar char="•"/>
            </a:pPr>
            <a:r>
              <a:rPr lang="en-US" baseline="0" dirty="0" smtClean="0"/>
              <a:t>Have them discuss how the hundred chart could be used to solve 56 + 8</a:t>
            </a:r>
          </a:p>
          <a:p>
            <a:pPr marL="171450" indent="-171450">
              <a:buFont typeface="Arial" panose="020B0604020202020204" pitchFamily="34" charset="0"/>
              <a:buChar char="•"/>
            </a:pPr>
            <a:r>
              <a:rPr lang="en-US" baseline="0" dirty="0" smtClean="0"/>
              <a:t>Click one at a time to model how the hundreds chart could be used to solve 56+8.</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9</a:t>
            </a:fld>
            <a:endParaRPr lang="en-US"/>
          </a:p>
        </p:txBody>
      </p:sp>
    </p:spTree>
    <p:extLst>
      <p:ext uri="{BB962C8B-B14F-4D97-AF65-F5344CB8AC3E}">
        <p14:creationId xmlns:p14="http://schemas.microsoft.com/office/powerpoint/2010/main" val="3893915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957601"/>
            <a:ext cx="7772400" cy="860425"/>
          </a:xfrm>
        </p:spPr>
        <p:txBody>
          <a:bodyPr anchor="b" anchorCtr="0"/>
          <a:lstStyle>
            <a:lvl1pPr algn="l">
              <a:buFontTx/>
              <a:buNone/>
              <a:defRPr>
                <a:solidFill>
                  <a:schemeClr val="accent2">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66600" y="1676400"/>
            <a:ext cx="7753800" cy="1752600"/>
          </a:xfrm>
        </p:spPr>
        <p:txBody>
          <a:bodyPr>
            <a:normAutofit/>
          </a:bodyPr>
          <a:lstStyle>
            <a:lvl1pPr marL="0" indent="0" algn="l">
              <a:buNone/>
              <a:defRPr sz="240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81582BD6-FC20-4557-852B-8433F8572D30}" type="slidenum">
              <a:rPr lang="en-US" smtClean="0"/>
              <a:pPr/>
              <a:t>‹#›</a:t>
            </a:fld>
            <a:endParaRPr lang="en-US" dirty="0"/>
          </a:p>
        </p:txBody>
      </p:sp>
      <p:sp>
        <p:nvSpPr>
          <p:cNvPr id="6" name="Footer Placeholder 5"/>
          <p:cNvSpPr>
            <a:spLocks noGrp="1"/>
          </p:cNvSpPr>
          <p:nvPr>
            <p:ph type="ftr" sz="quarter" idx="11"/>
          </p:nvPr>
        </p:nvSpPr>
        <p:spPr/>
        <p:txBody>
          <a:bodyPr/>
          <a:lstStyle/>
          <a:p>
            <a:r>
              <a:rPr lang="en-US" smtClean="0"/>
              <a:t>Copyright 2009</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r>
              <a:rPr lang="en-US" smtClean="0"/>
              <a:t>Copyright 2009</a:t>
            </a:r>
            <a:endParaRPr lang="en-US" dirty="0"/>
          </a:p>
        </p:txBody>
      </p:sp>
      <p:sp>
        <p:nvSpPr>
          <p:cNvPr id="14" name="Title 13"/>
          <p:cNvSpPr>
            <a:spLocks noGrp="1"/>
          </p:cNvSpPr>
          <p:nvPr>
            <p:ph type="title"/>
          </p:nvPr>
        </p:nvSpPr>
        <p:spPr>
          <a:xfrm>
            <a:off x="228600" y="76200"/>
            <a:ext cx="8229600" cy="639763"/>
          </a:xfrm>
        </p:spPr>
        <p:txBody>
          <a:bodyPr/>
          <a:lstStyle/>
          <a:p>
            <a:r>
              <a:rPr lang="en-US" dirty="0" smtClean="0"/>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dirty="0"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5111750" cy="4678363"/>
          </a:xfrm>
        </p:spPr>
        <p:txBody>
          <a:bodyPr/>
          <a:lstStyle>
            <a:lvl1pPr>
              <a:defRPr sz="3200">
                <a:solidFill>
                  <a:schemeClr val="tx1">
                    <a:lumMod val="75000"/>
                    <a:lumOff val="25000"/>
                  </a:schemeClr>
                </a:solidFill>
              </a:defRPr>
            </a:lvl1pPr>
            <a:lvl2pPr>
              <a:defRPr sz="2800">
                <a:solidFill>
                  <a:schemeClr val="tx1">
                    <a:lumMod val="75000"/>
                    <a:lumOff val="25000"/>
                  </a:schemeClr>
                </a:solidFill>
              </a:defRPr>
            </a:lvl2pPr>
            <a:lvl3pPr>
              <a:defRPr sz="24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562600" y="1524000"/>
            <a:ext cx="2855913" cy="4373563"/>
          </a:xfrm>
        </p:spPr>
        <p:txBody>
          <a:bodyPr/>
          <a:lstStyle>
            <a:lvl1pPr marL="0" indent="0">
              <a:lnSpc>
                <a:spcPts val="1600"/>
              </a:lnSpc>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r>
              <a:rPr lang="en-US" smtClean="0"/>
              <a:t>Copyright 2009</a:t>
            </a:r>
            <a:endParaRPr lang="en-US" dirty="0"/>
          </a:p>
        </p:txBody>
      </p:sp>
      <p:sp>
        <p:nvSpPr>
          <p:cNvPr id="14" name="Title 13"/>
          <p:cNvSpPr>
            <a:spLocks noGrp="1"/>
          </p:cNvSpPr>
          <p:nvPr>
            <p:ph type="title"/>
          </p:nvPr>
        </p:nvSpPr>
        <p:spPr>
          <a:xfrm>
            <a:off x="0" y="457200"/>
            <a:ext cx="6858000" cy="639763"/>
          </a:xfrm>
        </p:spPr>
        <p:txBody>
          <a:bodyPr/>
          <a:lstStyle>
            <a:lvl1pPr>
              <a:defRPr sz="2800">
                <a:solidFill>
                  <a:schemeClr val="tx1">
                    <a:lumMod val="75000"/>
                    <a:lumOff val="25000"/>
                  </a:schemeClr>
                </a:solidFill>
              </a:defRPr>
            </a:lvl1pPr>
          </a:lstStyle>
          <a:p>
            <a:r>
              <a:rPr lang="en-US" dirty="0" smtClean="0"/>
              <a:t>Click to edit Master title style</a:t>
            </a:r>
            <a:endParaRPr lang="en-US" dirty="0"/>
          </a:p>
        </p:txBody>
      </p:sp>
      <p:sp>
        <p:nvSpPr>
          <p:cNvPr id="15" name="Text Placeholder 10"/>
          <p:cNvSpPr>
            <a:spLocks noGrp="1"/>
          </p:cNvSpPr>
          <p:nvPr>
            <p:ph type="body" sz="quarter" idx="13"/>
          </p:nvPr>
        </p:nvSpPr>
        <p:spPr>
          <a:xfrm>
            <a:off x="210600" y="974400"/>
            <a:ext cx="6876000" cy="457200"/>
          </a:xfrm>
        </p:spPr>
        <p:txBody>
          <a:bodyPr>
            <a:normAutofit/>
          </a:bodyPr>
          <a:lstStyle>
            <a:lvl1pPr>
              <a:buFontTx/>
              <a:buNone/>
              <a:defRPr sz="2000">
                <a:solidFill>
                  <a:schemeClr val="tx1">
                    <a:lumMod val="75000"/>
                    <a:lumOff val="25000"/>
                  </a:schemeClr>
                </a:solidFill>
              </a:defRPr>
            </a:lvl1pPr>
          </a:lstStyle>
          <a:p>
            <a:pPr lvl="0"/>
            <a:r>
              <a:rPr lang="en-US" dirty="0"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0" y="4724400"/>
            <a:ext cx="3962400" cy="338139"/>
          </a:xfrm>
        </p:spPr>
        <p:txBody>
          <a:bodyPr anchor="b"/>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143000" y="304800"/>
            <a:ext cx="6934200" cy="4267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953000" y="50292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7"/>
          <p:cNvSpPr>
            <a:spLocks noGrp="1"/>
          </p:cNvSpPr>
          <p:nvPr>
            <p:ph type="sldNum" sz="quarter" idx="10"/>
          </p:nvPr>
        </p:nvSpPr>
        <p:spPr/>
        <p:txBody>
          <a:bodyPr/>
          <a:lstStyle/>
          <a:p>
            <a:fld id="{81582BD6-FC20-4557-852B-8433F8572D30}" type="slidenum">
              <a:rPr lang="en-US" smtClean="0"/>
              <a:pPr/>
              <a:t>‹#›</a:t>
            </a:fld>
            <a:endParaRPr lang="en-US" dirty="0"/>
          </a:p>
        </p:txBody>
      </p:sp>
      <p:sp>
        <p:nvSpPr>
          <p:cNvPr id="9" name="Footer Placeholder 8"/>
          <p:cNvSpPr>
            <a:spLocks noGrp="1"/>
          </p:cNvSpPr>
          <p:nvPr>
            <p:ph type="ftr" sz="quarter" idx="11"/>
          </p:nvPr>
        </p:nvSpPr>
        <p:spPr/>
        <p:txBody>
          <a:bodyPr/>
          <a:lstStyle/>
          <a:p>
            <a:r>
              <a:rPr lang="en-US" smtClean="0"/>
              <a:t>Copyright 2009</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r>
              <a:rPr lang="en-US" smtClean="0"/>
              <a:t>Copyright 2009</a:t>
            </a:r>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81582BD6-FC20-4557-852B-8433F8572D3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8600" y="503239"/>
            <a:ext cx="1219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03237"/>
            <a:ext cx="7162800" cy="6278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399"/>
            <a:ext cx="8305800" cy="4525965"/>
          </a:xfrm>
        </p:spPr>
        <p:txBody>
          <a:bodyPr/>
          <a:lstStyle>
            <a:lvl1pPr marL="173038" indent="-173038">
              <a:lnSpc>
                <a:spcPts val="2600"/>
              </a:lnSpc>
              <a:buClr>
                <a:schemeClr val="accent3">
                  <a:lumMod val="50000"/>
                </a:schemeClr>
              </a:buClr>
              <a:buFont typeface="Arial" pitchFamily="34" charset="0"/>
              <a:buChar char="•"/>
              <a:defRPr sz="2400" b="0"/>
            </a:lvl1pPr>
            <a:lvl2pPr marL="684213" indent="-227013">
              <a:lnSpc>
                <a:spcPts val="2600"/>
              </a:lnSpc>
              <a:buClr>
                <a:schemeClr val="accent3">
                  <a:lumMod val="50000"/>
                </a:schemeClr>
              </a:buClr>
              <a:defRPr sz="2000"/>
            </a:lvl2pPr>
            <a:lvl3pPr marL="1087438" indent="-173038">
              <a:lnSpc>
                <a:spcPts val="2600"/>
              </a:lnSpc>
              <a:buClr>
                <a:schemeClr val="accent3">
                  <a:lumMod val="50000"/>
                </a:schemeClr>
              </a:buClr>
              <a:defRPr sz="1800"/>
            </a:lvl3pPr>
            <a:lvl4pPr marL="1541463" indent="-169863">
              <a:lnSpc>
                <a:spcPts val="2600"/>
              </a:lnSpc>
              <a:buClr>
                <a:schemeClr val="accent3">
                  <a:lumMod val="50000"/>
                </a:schemeClr>
              </a:buClr>
              <a:defRPr sz="1600"/>
            </a:lvl4pPr>
            <a:lvl5pPr marL="2001838" indent="-173038">
              <a:lnSpc>
                <a:spcPts val="2600"/>
              </a:lnSpc>
              <a:buClr>
                <a:schemeClr val="accent3">
                  <a:lumMod val="50000"/>
                </a:schemeClr>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3"/>
          </p:nvPr>
        </p:nvSpPr>
        <p:spPr>
          <a:xfrm>
            <a:off x="381000" y="669600"/>
            <a:ext cx="8251200" cy="457200"/>
          </a:xfrm>
        </p:spPr>
        <p:txBody>
          <a:bodyPr>
            <a:normAutofit/>
          </a:bodyPr>
          <a:lstStyle>
            <a:lvl1pPr>
              <a:buFontTx/>
              <a:buNone/>
              <a:defRPr sz="2400"/>
            </a:lvl1pPr>
          </a:lstStyle>
          <a:p>
            <a:pPr lvl="0"/>
            <a:r>
              <a:rPr lang="en-US" dirty="0" smtClean="0"/>
              <a:t>Click to edit Master text styles</a:t>
            </a:r>
          </a:p>
        </p:txBody>
      </p:sp>
      <p:sp>
        <p:nvSpPr>
          <p:cNvPr id="16" name="Title 15"/>
          <p:cNvSpPr>
            <a:spLocks noGrp="1"/>
          </p:cNvSpPr>
          <p:nvPr>
            <p:ph type="title"/>
          </p:nvPr>
        </p:nvSpPr>
        <p:spPr>
          <a:xfrm>
            <a:off x="152400" y="152400"/>
            <a:ext cx="8229600" cy="639763"/>
          </a:xfrm>
        </p:spPr>
        <p:txBody>
          <a:bodyPr/>
          <a:lstStyle>
            <a:lvl1pPr>
              <a:buClr>
                <a:schemeClr val="accent3">
                  <a:lumMod val="50000"/>
                </a:schemeClr>
              </a:buClr>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Copyright 2009</a:t>
            </a:r>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381000" y="31302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7" name="Title 6"/>
          <p:cNvSpPr>
            <a:spLocks noGrp="1"/>
          </p:cNvSpPr>
          <p:nvPr>
            <p:ph type="title"/>
          </p:nvPr>
        </p:nvSpPr>
        <p:spPr>
          <a:xfrm>
            <a:off x="152400" y="152400"/>
            <a:ext cx="8229600" cy="639763"/>
          </a:xfrm>
        </p:spPr>
        <p:txBody>
          <a:bodyPr/>
          <a:lstStyle/>
          <a:p>
            <a:r>
              <a:rPr lang="en-US" dirty="0" smtClean="0"/>
              <a:t>Click to edit Master title style</a:t>
            </a:r>
            <a:endParaRPr lang="en-US" dirty="0"/>
          </a:p>
        </p:txBody>
      </p:sp>
      <p:sp>
        <p:nvSpPr>
          <p:cNvPr id="8"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dirty="0" smtClean="0"/>
              <a:t>Click to edit Master text styles</a:t>
            </a:r>
          </a:p>
        </p:txBody>
      </p:sp>
      <p:sp>
        <p:nvSpPr>
          <p:cNvPr id="12" name="Text Placeholder 8"/>
          <p:cNvSpPr>
            <a:spLocks noGrp="1"/>
          </p:cNvSpPr>
          <p:nvPr>
            <p:ph type="body" sz="quarter" idx="16"/>
          </p:nvPr>
        </p:nvSpPr>
        <p:spPr>
          <a:xfrm>
            <a:off x="381000" y="17118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4" name="Text Placeholder 8"/>
          <p:cNvSpPr>
            <a:spLocks noGrp="1"/>
          </p:cNvSpPr>
          <p:nvPr>
            <p:ph type="body" sz="quarter" idx="17"/>
          </p:nvPr>
        </p:nvSpPr>
        <p:spPr>
          <a:xfrm>
            <a:off x="381000" y="24210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5" name="Text Placeholder 8"/>
          <p:cNvSpPr>
            <a:spLocks noGrp="1"/>
          </p:cNvSpPr>
          <p:nvPr>
            <p:ph type="body" sz="quarter" idx="18"/>
          </p:nvPr>
        </p:nvSpPr>
        <p:spPr>
          <a:xfrm>
            <a:off x="381000" y="37692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6" name="Text Placeholder 8"/>
          <p:cNvSpPr>
            <a:spLocks noGrp="1"/>
          </p:cNvSpPr>
          <p:nvPr>
            <p:ph type="body" sz="quarter" idx="19"/>
          </p:nvPr>
        </p:nvSpPr>
        <p:spPr>
          <a:xfrm>
            <a:off x="381000" y="44784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7" name="Text Placeholder 8"/>
          <p:cNvSpPr>
            <a:spLocks noGrp="1"/>
          </p:cNvSpPr>
          <p:nvPr>
            <p:ph type="body" sz="quarter" idx="20"/>
          </p:nvPr>
        </p:nvSpPr>
        <p:spPr>
          <a:xfrm>
            <a:off x="381000" y="52578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Slide Number Placeholder 9"/>
          <p:cNvSpPr>
            <a:spLocks noGrp="1"/>
          </p:cNvSpPr>
          <p:nvPr>
            <p:ph type="sldNum" sz="quarter" idx="10"/>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1"/>
          </p:nvPr>
        </p:nvSpPr>
        <p:spPr/>
        <p:txBody>
          <a:bodyPr/>
          <a:lstStyle/>
          <a:p>
            <a:r>
              <a:rPr lang="en-US" smtClean="0"/>
              <a:t>Copyright 2009</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295401"/>
            <a:ext cx="4038600" cy="4525964"/>
          </a:xfrm>
        </p:spPr>
        <p:txBody>
          <a:bodyPr/>
          <a:lstStyle>
            <a:lvl1pPr>
              <a:buClr>
                <a:schemeClr val="accent2">
                  <a:lumMod val="50000"/>
                </a:schemeClr>
              </a:buClr>
              <a:defRPr sz="2400"/>
            </a:lvl1pPr>
            <a:lvl2pPr>
              <a:buClr>
                <a:schemeClr val="accent2">
                  <a:lumMod val="50000"/>
                </a:schemeClr>
              </a:buClr>
              <a:defRPr sz="2000"/>
            </a:lvl2pPr>
            <a:lvl3pPr>
              <a:buClr>
                <a:schemeClr val="accent2">
                  <a:lumMod val="50000"/>
                </a:schemeClr>
              </a:buClr>
              <a:defRPr sz="2000"/>
            </a:lvl3pPr>
            <a:lvl4pPr>
              <a:buClr>
                <a:schemeClr val="accent2">
                  <a:lumMod val="50000"/>
                </a:schemeClr>
              </a:buClr>
              <a:defRPr sz="1800"/>
            </a:lvl4pPr>
            <a:lvl5pPr>
              <a:buClr>
                <a:schemeClr val="accent2">
                  <a:lumMod val="50000"/>
                </a:schemeClr>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495800" y="1295401"/>
            <a:ext cx="4038600" cy="4525964"/>
          </a:xfrm>
        </p:spPr>
        <p:txBody>
          <a:bodyPr/>
          <a:lstStyle>
            <a:lvl1pPr>
              <a:buClr>
                <a:schemeClr val="accent2">
                  <a:lumMod val="50000"/>
                </a:schemeClr>
              </a:buClr>
              <a:defRPr sz="2400"/>
            </a:lvl1pPr>
            <a:lvl2pPr>
              <a:buClr>
                <a:schemeClr val="accent2">
                  <a:lumMod val="50000"/>
                </a:schemeClr>
              </a:buClr>
              <a:defRPr sz="2000"/>
            </a:lvl2pPr>
            <a:lvl3pPr>
              <a:buClr>
                <a:schemeClr val="accent2">
                  <a:lumMod val="50000"/>
                </a:schemeClr>
              </a:buClr>
              <a:defRPr sz="2000"/>
            </a:lvl3pPr>
            <a:lvl4pPr>
              <a:buClr>
                <a:schemeClr val="accent2">
                  <a:lumMod val="50000"/>
                </a:schemeClr>
              </a:buClr>
              <a:defRPr sz="1800"/>
            </a:lvl4pPr>
            <a:lvl5pPr>
              <a:buClr>
                <a:schemeClr val="accent2">
                  <a:lumMod val="50000"/>
                </a:schemeClr>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4"/>
          </p:nvPr>
        </p:nvSpPr>
        <p:spPr>
          <a:xfrm>
            <a:off x="457200" y="6638075"/>
            <a:ext cx="2133600" cy="365125"/>
          </a:xfr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r>
              <a:rPr lang="en-US" smtClean="0"/>
              <a:t>Copyright 2009</a:t>
            </a:r>
            <a:endParaRPr lang="en-US" dirty="0"/>
          </a:p>
        </p:txBody>
      </p:sp>
      <p:sp>
        <p:nvSpPr>
          <p:cNvPr id="12" name="Title 11"/>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Copyright 2009</a:t>
            </a:r>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457200" y="14478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2971800" y="14478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457200" y="3048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2971800" y="3048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1" name="Title 10"/>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Copyright 2009</a:t>
            </a:r>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762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28575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56388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762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28575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56388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9" name="Title 18"/>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14478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6200" y="1752601"/>
            <a:ext cx="4040188" cy="4068763"/>
          </a:xfrm>
        </p:spPr>
        <p:txBody>
          <a:bodyPr/>
          <a:lstStyle>
            <a:lvl1pPr>
              <a:lnSpc>
                <a:spcPct val="100000"/>
              </a:lnSpc>
              <a:buClr>
                <a:schemeClr val="accent2">
                  <a:lumMod val="50000"/>
                </a:schemeClr>
              </a:buClr>
              <a:defRPr sz="2000"/>
            </a:lvl1pPr>
            <a:lvl2pPr>
              <a:lnSpc>
                <a:spcPct val="100000"/>
              </a:lnSpc>
              <a:buClr>
                <a:schemeClr val="accent2">
                  <a:lumMod val="50000"/>
                </a:schemeClr>
              </a:buClr>
              <a:defRPr sz="2000"/>
            </a:lvl2pPr>
            <a:lvl3pPr>
              <a:lnSpc>
                <a:spcPct val="100000"/>
              </a:lnSpc>
              <a:buClr>
                <a:schemeClr val="accent2">
                  <a:lumMod val="50000"/>
                </a:schemeClr>
              </a:buClr>
              <a:defRPr sz="1800"/>
            </a:lvl3pPr>
            <a:lvl4pPr>
              <a:lnSpc>
                <a:spcPct val="100000"/>
              </a:lnSpc>
              <a:buClr>
                <a:schemeClr val="accent2">
                  <a:lumMod val="50000"/>
                </a:schemeClr>
              </a:buClr>
              <a:defRPr sz="1600"/>
            </a:lvl4pPr>
            <a:lvl5pPr>
              <a:lnSpc>
                <a:spcPct val="100000"/>
              </a:lnSpc>
              <a:buClr>
                <a:schemeClr val="accent2">
                  <a:lumMod val="50000"/>
                </a:schemeClr>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116388" y="1752601"/>
            <a:ext cx="4041775" cy="4068763"/>
          </a:xfrm>
        </p:spPr>
        <p:txBody>
          <a:bodyPr/>
          <a:lstStyle>
            <a:lvl1pPr>
              <a:buClr>
                <a:schemeClr val="accent2">
                  <a:lumMod val="50000"/>
                </a:schemeClr>
              </a:buClr>
              <a:defRPr sz="2000"/>
            </a:lvl1pPr>
            <a:lvl2pPr>
              <a:buClr>
                <a:schemeClr val="accent2">
                  <a:lumMod val="50000"/>
                </a:schemeClr>
              </a:buClr>
              <a:defRPr sz="2000"/>
            </a:lvl2pPr>
            <a:lvl3pPr>
              <a:buClr>
                <a:schemeClr val="accent2">
                  <a:lumMod val="50000"/>
                </a:schemeClr>
              </a:buClr>
              <a:defRPr sz="1800"/>
            </a:lvl3pPr>
            <a:lvl4pPr>
              <a:buClr>
                <a:schemeClr val="accent2">
                  <a:lumMod val="50000"/>
                </a:schemeClr>
              </a:buClr>
              <a:defRPr sz="1600"/>
            </a:lvl4pPr>
            <a:lvl5pPr>
              <a:buClr>
                <a:schemeClr val="accent2">
                  <a:lumMod val="50000"/>
                </a:schemeClr>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2"/>
          </p:nvPr>
        </p:nvSpPr>
        <p:spPr>
          <a:xfrm>
            <a:off x="4119561" y="14478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Slide Number Placeholder 9"/>
          <p:cNvSpPr>
            <a:spLocks noGrp="1"/>
          </p:cNvSpPr>
          <p:nvPr>
            <p:ph type="sldNum" sz="quarter" idx="14"/>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5"/>
          </p:nvPr>
        </p:nvSpPr>
        <p:spPr/>
        <p:txBody>
          <a:bodyPr/>
          <a:lstStyle/>
          <a:p>
            <a:r>
              <a:rPr lang="en-US" smtClean="0"/>
              <a:t>Copyright 2009</a:t>
            </a:r>
            <a:endParaRPr lang="en-US" dirty="0"/>
          </a:p>
        </p:txBody>
      </p:sp>
      <p:sp>
        <p:nvSpPr>
          <p:cNvPr id="17" name="Title 16"/>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r>
              <a:rPr lang="en-US" smtClean="0"/>
              <a:t>Copyright 2009</a:t>
            </a:r>
            <a:endParaRPr lang="en-US" dirty="0"/>
          </a:p>
        </p:txBody>
      </p:sp>
      <p:sp>
        <p:nvSpPr>
          <p:cNvPr id="13" name="Title 12"/>
          <p:cNvSpPr>
            <a:spLocks noGrp="1"/>
          </p:cNvSpPr>
          <p:nvPr>
            <p:ph type="title"/>
          </p:nvPr>
        </p:nvSpPr>
        <p:spPr>
          <a:xfrm>
            <a:off x="1219200" y="457200"/>
            <a:ext cx="8229600" cy="639763"/>
          </a:xfrm>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52400"/>
            <a:ext cx="8229600" cy="63976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45200" y="808364"/>
            <a:ext cx="8229600" cy="50593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r>
              <a:rPr lang="en-US" dirty="0" smtClean="0"/>
              <a:t>Copyright 2009</a:t>
            </a:r>
            <a:endParaRPr lang="en-US" dirty="0"/>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7" name="TextBox 6"/>
          <p:cNvSpPr txBox="1"/>
          <p:nvPr userDrawn="1"/>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userDrawn="1"/>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9" name="Rounded Rectangle 3"/>
          <p:cNvSpPr/>
          <p:nvPr userDrawn="1"/>
        </p:nvSpPr>
        <p:spPr>
          <a:xfrm rot="10800000" flipH="1">
            <a:off x="-76199" y="5839838"/>
            <a:ext cx="9299644" cy="1066799"/>
          </a:xfrm>
          <a:custGeom>
            <a:avLst/>
            <a:gdLst>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152403 w 8915400"/>
              <a:gd name="connsiteY6" fmla="*/ 914400 h 914400"/>
              <a:gd name="connsiteX7" fmla="*/ 0 w 8915400"/>
              <a:gd name="connsiteY7" fmla="*/ 761997 h 914400"/>
              <a:gd name="connsiteX8" fmla="*/ 0 w 8915400"/>
              <a:gd name="connsiteY8"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926693 w 8915400"/>
              <a:gd name="connsiteY6" fmla="*/ 641555 h 914400"/>
              <a:gd name="connsiteX7" fmla="*/ 0 w 8915400"/>
              <a:gd name="connsiteY7" fmla="*/ 761997 h 914400"/>
              <a:gd name="connsiteX8" fmla="*/ 0 w 8915400"/>
              <a:gd name="connsiteY8"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926693 w 8915400"/>
              <a:gd name="connsiteY6" fmla="*/ 641555 h 914400"/>
              <a:gd name="connsiteX7" fmla="*/ 0 w 8915400"/>
              <a:gd name="connsiteY7" fmla="*/ 761997 h 914400"/>
              <a:gd name="connsiteX8" fmla="*/ 0 w 8915400"/>
              <a:gd name="connsiteY8"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1767351 w 8915400"/>
              <a:gd name="connsiteY6" fmla="*/ 368710 h 914400"/>
              <a:gd name="connsiteX7" fmla="*/ 0 w 8915400"/>
              <a:gd name="connsiteY7" fmla="*/ 761997 h 914400"/>
              <a:gd name="connsiteX8" fmla="*/ 0 w 8915400"/>
              <a:gd name="connsiteY8"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1767351 w 8915400"/>
              <a:gd name="connsiteY6" fmla="*/ 368710 h 914400"/>
              <a:gd name="connsiteX7" fmla="*/ 0 w 8915400"/>
              <a:gd name="connsiteY7" fmla="*/ 761997 h 914400"/>
              <a:gd name="connsiteX8" fmla="*/ 0 w 8915400"/>
              <a:gd name="connsiteY8"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1767351 w 8915400"/>
              <a:gd name="connsiteY6" fmla="*/ 368710 h 914400"/>
              <a:gd name="connsiteX7" fmla="*/ 980768 w 8915400"/>
              <a:gd name="connsiteY7" fmla="*/ 533400 h 914400"/>
              <a:gd name="connsiteX8" fmla="*/ 0 w 8915400"/>
              <a:gd name="connsiteY8" fmla="*/ 761997 h 914400"/>
              <a:gd name="connsiteX9" fmla="*/ 0 w 8915400"/>
              <a:gd name="connsiteY9"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1767351 w 8915400"/>
              <a:gd name="connsiteY6" fmla="*/ 368710 h 914400"/>
              <a:gd name="connsiteX7" fmla="*/ 980768 w 8915400"/>
              <a:gd name="connsiteY7" fmla="*/ 533400 h 914400"/>
              <a:gd name="connsiteX8" fmla="*/ 0 w 8915400"/>
              <a:gd name="connsiteY8" fmla="*/ 761997 h 914400"/>
              <a:gd name="connsiteX9" fmla="*/ 0 w 8915400"/>
              <a:gd name="connsiteY9"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3986983 w 8915400"/>
              <a:gd name="connsiteY6" fmla="*/ 376085 h 914400"/>
              <a:gd name="connsiteX7" fmla="*/ 980768 w 8915400"/>
              <a:gd name="connsiteY7" fmla="*/ 533400 h 914400"/>
              <a:gd name="connsiteX8" fmla="*/ 0 w 8915400"/>
              <a:gd name="connsiteY8" fmla="*/ 761997 h 914400"/>
              <a:gd name="connsiteX9" fmla="*/ 0 w 8915400"/>
              <a:gd name="connsiteY9"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3986983 w 8915400"/>
              <a:gd name="connsiteY6" fmla="*/ 376085 h 914400"/>
              <a:gd name="connsiteX7" fmla="*/ 980768 w 8915400"/>
              <a:gd name="connsiteY7" fmla="*/ 533400 h 914400"/>
              <a:gd name="connsiteX8" fmla="*/ 0 w 8915400"/>
              <a:gd name="connsiteY8" fmla="*/ 761997 h 914400"/>
              <a:gd name="connsiteX9" fmla="*/ 0 w 8915400"/>
              <a:gd name="connsiteY9"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3986983 w 8915400"/>
              <a:gd name="connsiteY6" fmla="*/ 376085 h 914400"/>
              <a:gd name="connsiteX7" fmla="*/ 980768 w 8915400"/>
              <a:gd name="connsiteY7" fmla="*/ 533400 h 914400"/>
              <a:gd name="connsiteX8" fmla="*/ 0 w 8915400"/>
              <a:gd name="connsiteY8" fmla="*/ 761997 h 914400"/>
              <a:gd name="connsiteX9" fmla="*/ 0 w 8915400"/>
              <a:gd name="connsiteY9"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4053351 w 8915400"/>
              <a:gd name="connsiteY6" fmla="*/ 339214 h 914400"/>
              <a:gd name="connsiteX7" fmla="*/ 980768 w 8915400"/>
              <a:gd name="connsiteY7" fmla="*/ 533400 h 914400"/>
              <a:gd name="connsiteX8" fmla="*/ 0 w 8915400"/>
              <a:gd name="connsiteY8" fmla="*/ 761997 h 914400"/>
              <a:gd name="connsiteX9" fmla="*/ 0 w 8915400"/>
              <a:gd name="connsiteY9"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4053351 w 8915400"/>
              <a:gd name="connsiteY6" fmla="*/ 339214 h 914400"/>
              <a:gd name="connsiteX7" fmla="*/ 980768 w 8915400"/>
              <a:gd name="connsiteY7" fmla="*/ 533400 h 914400"/>
              <a:gd name="connsiteX8" fmla="*/ 0 w 8915400"/>
              <a:gd name="connsiteY8" fmla="*/ 761997 h 914400"/>
              <a:gd name="connsiteX9" fmla="*/ 0 w 8915400"/>
              <a:gd name="connsiteY9"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4053351 w 8915400"/>
              <a:gd name="connsiteY6" fmla="*/ 339214 h 914400"/>
              <a:gd name="connsiteX7" fmla="*/ 980768 w 8915400"/>
              <a:gd name="connsiteY7" fmla="*/ 533400 h 914400"/>
              <a:gd name="connsiteX8" fmla="*/ 0 w 8915400"/>
              <a:gd name="connsiteY8" fmla="*/ 761997 h 914400"/>
              <a:gd name="connsiteX9" fmla="*/ 0 w 8915400"/>
              <a:gd name="connsiteY9"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4053351 w 8915400"/>
              <a:gd name="connsiteY6" fmla="*/ 339214 h 914400"/>
              <a:gd name="connsiteX7" fmla="*/ 980768 w 8915400"/>
              <a:gd name="connsiteY7" fmla="*/ 533400 h 914400"/>
              <a:gd name="connsiteX8" fmla="*/ 0 w 8915400"/>
              <a:gd name="connsiteY8" fmla="*/ 761997 h 914400"/>
              <a:gd name="connsiteX9" fmla="*/ 0 w 8915400"/>
              <a:gd name="connsiteY9"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4053351 w 8915400"/>
              <a:gd name="connsiteY6" fmla="*/ 339214 h 914400"/>
              <a:gd name="connsiteX7" fmla="*/ 980768 w 8915400"/>
              <a:gd name="connsiteY7" fmla="*/ 533400 h 914400"/>
              <a:gd name="connsiteX8" fmla="*/ 0 w 8915400"/>
              <a:gd name="connsiteY8" fmla="*/ 761997 h 914400"/>
              <a:gd name="connsiteX9" fmla="*/ 0 w 8915400"/>
              <a:gd name="connsiteY9"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4053351 w 8915400"/>
              <a:gd name="connsiteY6" fmla="*/ 339214 h 914400"/>
              <a:gd name="connsiteX7" fmla="*/ 1371600 w 8915400"/>
              <a:gd name="connsiteY7" fmla="*/ 378542 h 914400"/>
              <a:gd name="connsiteX8" fmla="*/ 0 w 8915400"/>
              <a:gd name="connsiteY8" fmla="*/ 761997 h 914400"/>
              <a:gd name="connsiteX9" fmla="*/ 0 w 8915400"/>
              <a:gd name="connsiteY9"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4053351 w 8915400"/>
              <a:gd name="connsiteY6" fmla="*/ 339214 h 914400"/>
              <a:gd name="connsiteX7" fmla="*/ 1371600 w 8915400"/>
              <a:gd name="connsiteY7" fmla="*/ 378542 h 914400"/>
              <a:gd name="connsiteX8" fmla="*/ 0 w 8915400"/>
              <a:gd name="connsiteY8" fmla="*/ 761997 h 914400"/>
              <a:gd name="connsiteX9" fmla="*/ 0 w 8915400"/>
              <a:gd name="connsiteY9" fmla="*/ 152403 h 914400"/>
              <a:gd name="connsiteX0" fmla="*/ 14748 w 8930148"/>
              <a:gd name="connsiteY0" fmla="*/ 152403 h 914400"/>
              <a:gd name="connsiteX1" fmla="*/ 167151 w 8930148"/>
              <a:gd name="connsiteY1" fmla="*/ 0 h 914400"/>
              <a:gd name="connsiteX2" fmla="*/ 8777745 w 8930148"/>
              <a:gd name="connsiteY2" fmla="*/ 0 h 914400"/>
              <a:gd name="connsiteX3" fmla="*/ 8930148 w 8930148"/>
              <a:gd name="connsiteY3" fmla="*/ 152403 h 914400"/>
              <a:gd name="connsiteX4" fmla="*/ 8930148 w 8930148"/>
              <a:gd name="connsiteY4" fmla="*/ 761997 h 914400"/>
              <a:gd name="connsiteX5" fmla="*/ 8777745 w 8930148"/>
              <a:gd name="connsiteY5" fmla="*/ 914400 h 914400"/>
              <a:gd name="connsiteX6" fmla="*/ 4068099 w 8930148"/>
              <a:gd name="connsiteY6" fmla="*/ 339214 h 914400"/>
              <a:gd name="connsiteX7" fmla="*/ 1386348 w 8930148"/>
              <a:gd name="connsiteY7" fmla="*/ 378542 h 914400"/>
              <a:gd name="connsiteX8" fmla="*/ 0 w 8930148"/>
              <a:gd name="connsiteY8" fmla="*/ 621888 h 914400"/>
              <a:gd name="connsiteX9" fmla="*/ 14748 w 8930148"/>
              <a:gd name="connsiteY9" fmla="*/ 152403 h 914400"/>
              <a:gd name="connsiteX0" fmla="*/ 14847 w 8930247"/>
              <a:gd name="connsiteY0" fmla="*/ 152403 h 914400"/>
              <a:gd name="connsiteX1" fmla="*/ 167250 w 8930247"/>
              <a:gd name="connsiteY1" fmla="*/ 0 h 914400"/>
              <a:gd name="connsiteX2" fmla="*/ 8777844 w 8930247"/>
              <a:gd name="connsiteY2" fmla="*/ 0 h 914400"/>
              <a:gd name="connsiteX3" fmla="*/ 8930247 w 8930247"/>
              <a:gd name="connsiteY3" fmla="*/ 152403 h 914400"/>
              <a:gd name="connsiteX4" fmla="*/ 8930247 w 8930247"/>
              <a:gd name="connsiteY4" fmla="*/ 761997 h 914400"/>
              <a:gd name="connsiteX5" fmla="*/ 8777844 w 8930247"/>
              <a:gd name="connsiteY5" fmla="*/ 914400 h 914400"/>
              <a:gd name="connsiteX6" fmla="*/ 4068198 w 8930247"/>
              <a:gd name="connsiteY6" fmla="*/ 339214 h 914400"/>
              <a:gd name="connsiteX7" fmla="*/ 1386447 w 8930247"/>
              <a:gd name="connsiteY7" fmla="*/ 378542 h 914400"/>
              <a:gd name="connsiteX8" fmla="*/ 99 w 8930247"/>
              <a:gd name="connsiteY8" fmla="*/ 621888 h 914400"/>
              <a:gd name="connsiteX9" fmla="*/ 14847 w 8930247"/>
              <a:gd name="connsiteY9" fmla="*/ 152403 h 914400"/>
              <a:gd name="connsiteX0" fmla="*/ 14847 w 8951818"/>
              <a:gd name="connsiteY0" fmla="*/ 152403 h 914400"/>
              <a:gd name="connsiteX1" fmla="*/ 167250 w 8951818"/>
              <a:gd name="connsiteY1" fmla="*/ 0 h 914400"/>
              <a:gd name="connsiteX2" fmla="*/ 8777844 w 8951818"/>
              <a:gd name="connsiteY2" fmla="*/ 0 h 914400"/>
              <a:gd name="connsiteX3" fmla="*/ 8930247 w 8951818"/>
              <a:gd name="connsiteY3" fmla="*/ 152403 h 914400"/>
              <a:gd name="connsiteX4" fmla="*/ 8951818 w 8951818"/>
              <a:gd name="connsiteY4" fmla="*/ 599765 h 914400"/>
              <a:gd name="connsiteX5" fmla="*/ 8777844 w 8951818"/>
              <a:gd name="connsiteY5" fmla="*/ 914400 h 914400"/>
              <a:gd name="connsiteX6" fmla="*/ 4068198 w 8951818"/>
              <a:gd name="connsiteY6" fmla="*/ 339214 h 914400"/>
              <a:gd name="connsiteX7" fmla="*/ 1386447 w 8951818"/>
              <a:gd name="connsiteY7" fmla="*/ 378542 h 914400"/>
              <a:gd name="connsiteX8" fmla="*/ 99 w 8951818"/>
              <a:gd name="connsiteY8" fmla="*/ 621888 h 914400"/>
              <a:gd name="connsiteX9" fmla="*/ 14847 w 8951818"/>
              <a:gd name="connsiteY9" fmla="*/ 152403 h 914400"/>
              <a:gd name="connsiteX0" fmla="*/ 14847 w 8968873"/>
              <a:gd name="connsiteY0" fmla="*/ 152403 h 870155"/>
              <a:gd name="connsiteX1" fmla="*/ 167250 w 8968873"/>
              <a:gd name="connsiteY1" fmla="*/ 0 h 870155"/>
              <a:gd name="connsiteX2" fmla="*/ 8777844 w 8968873"/>
              <a:gd name="connsiteY2" fmla="*/ 0 h 870155"/>
              <a:gd name="connsiteX3" fmla="*/ 8930247 w 8968873"/>
              <a:gd name="connsiteY3" fmla="*/ 152403 h 870155"/>
              <a:gd name="connsiteX4" fmla="*/ 8951818 w 8968873"/>
              <a:gd name="connsiteY4" fmla="*/ 599765 h 870155"/>
              <a:gd name="connsiteX5" fmla="*/ 8921647 w 8968873"/>
              <a:gd name="connsiteY5" fmla="*/ 870155 h 870155"/>
              <a:gd name="connsiteX6" fmla="*/ 4068198 w 8968873"/>
              <a:gd name="connsiteY6" fmla="*/ 339214 h 870155"/>
              <a:gd name="connsiteX7" fmla="*/ 1386447 w 8968873"/>
              <a:gd name="connsiteY7" fmla="*/ 378542 h 870155"/>
              <a:gd name="connsiteX8" fmla="*/ 99 w 8968873"/>
              <a:gd name="connsiteY8" fmla="*/ 621888 h 870155"/>
              <a:gd name="connsiteX9" fmla="*/ 14847 w 8968873"/>
              <a:gd name="connsiteY9" fmla="*/ 152403 h 870155"/>
              <a:gd name="connsiteX0" fmla="*/ 14847 w 8968873"/>
              <a:gd name="connsiteY0" fmla="*/ 152403 h 873879"/>
              <a:gd name="connsiteX1" fmla="*/ 167250 w 8968873"/>
              <a:gd name="connsiteY1" fmla="*/ 0 h 873879"/>
              <a:gd name="connsiteX2" fmla="*/ 8777844 w 8968873"/>
              <a:gd name="connsiteY2" fmla="*/ 0 h 873879"/>
              <a:gd name="connsiteX3" fmla="*/ 8930247 w 8968873"/>
              <a:gd name="connsiteY3" fmla="*/ 152403 h 873879"/>
              <a:gd name="connsiteX4" fmla="*/ 8951818 w 8968873"/>
              <a:gd name="connsiteY4" fmla="*/ 599765 h 873879"/>
              <a:gd name="connsiteX5" fmla="*/ 8921647 w 8968873"/>
              <a:gd name="connsiteY5" fmla="*/ 870155 h 873879"/>
              <a:gd name="connsiteX6" fmla="*/ 4068198 w 8968873"/>
              <a:gd name="connsiteY6" fmla="*/ 339214 h 873879"/>
              <a:gd name="connsiteX7" fmla="*/ 1386447 w 8968873"/>
              <a:gd name="connsiteY7" fmla="*/ 378542 h 873879"/>
              <a:gd name="connsiteX8" fmla="*/ 99 w 8968873"/>
              <a:gd name="connsiteY8" fmla="*/ 621888 h 873879"/>
              <a:gd name="connsiteX9" fmla="*/ 14847 w 8968873"/>
              <a:gd name="connsiteY9" fmla="*/ 152403 h 873879"/>
              <a:gd name="connsiteX0" fmla="*/ 14847 w 8951818"/>
              <a:gd name="connsiteY0" fmla="*/ 152403 h 873879"/>
              <a:gd name="connsiteX1" fmla="*/ 167250 w 8951818"/>
              <a:gd name="connsiteY1" fmla="*/ 0 h 873879"/>
              <a:gd name="connsiteX2" fmla="*/ 8777844 w 8951818"/>
              <a:gd name="connsiteY2" fmla="*/ 0 h 873879"/>
              <a:gd name="connsiteX3" fmla="*/ 8930247 w 8951818"/>
              <a:gd name="connsiteY3" fmla="*/ 152403 h 873879"/>
              <a:gd name="connsiteX4" fmla="*/ 8951818 w 8951818"/>
              <a:gd name="connsiteY4" fmla="*/ 599765 h 873879"/>
              <a:gd name="connsiteX5" fmla="*/ 8921647 w 8951818"/>
              <a:gd name="connsiteY5" fmla="*/ 870155 h 873879"/>
              <a:gd name="connsiteX6" fmla="*/ 4068198 w 8951818"/>
              <a:gd name="connsiteY6" fmla="*/ 339214 h 873879"/>
              <a:gd name="connsiteX7" fmla="*/ 1386447 w 8951818"/>
              <a:gd name="connsiteY7" fmla="*/ 378542 h 873879"/>
              <a:gd name="connsiteX8" fmla="*/ 99 w 8951818"/>
              <a:gd name="connsiteY8" fmla="*/ 621888 h 873879"/>
              <a:gd name="connsiteX9" fmla="*/ 14847 w 8951818"/>
              <a:gd name="connsiteY9" fmla="*/ 152403 h 873879"/>
              <a:gd name="connsiteX0" fmla="*/ 14847 w 8930247"/>
              <a:gd name="connsiteY0" fmla="*/ 152403 h 873879"/>
              <a:gd name="connsiteX1" fmla="*/ 167250 w 8930247"/>
              <a:gd name="connsiteY1" fmla="*/ 0 h 873879"/>
              <a:gd name="connsiteX2" fmla="*/ 8777844 w 8930247"/>
              <a:gd name="connsiteY2" fmla="*/ 0 h 873879"/>
              <a:gd name="connsiteX3" fmla="*/ 8930247 w 8930247"/>
              <a:gd name="connsiteY3" fmla="*/ 152403 h 873879"/>
              <a:gd name="connsiteX4" fmla="*/ 8930247 w 8930247"/>
              <a:gd name="connsiteY4" fmla="*/ 511275 h 873879"/>
              <a:gd name="connsiteX5" fmla="*/ 8921647 w 8930247"/>
              <a:gd name="connsiteY5" fmla="*/ 870155 h 873879"/>
              <a:gd name="connsiteX6" fmla="*/ 4068198 w 8930247"/>
              <a:gd name="connsiteY6" fmla="*/ 339214 h 873879"/>
              <a:gd name="connsiteX7" fmla="*/ 1386447 w 8930247"/>
              <a:gd name="connsiteY7" fmla="*/ 378542 h 873879"/>
              <a:gd name="connsiteX8" fmla="*/ 99 w 8930247"/>
              <a:gd name="connsiteY8" fmla="*/ 621888 h 873879"/>
              <a:gd name="connsiteX9" fmla="*/ 14847 w 8930247"/>
              <a:gd name="connsiteY9" fmla="*/ 152403 h 873879"/>
              <a:gd name="connsiteX0" fmla="*/ 14847 w 8939562"/>
              <a:gd name="connsiteY0" fmla="*/ 159777 h 881253"/>
              <a:gd name="connsiteX1" fmla="*/ 167250 w 8939562"/>
              <a:gd name="connsiteY1" fmla="*/ 7374 h 881253"/>
              <a:gd name="connsiteX2" fmla="*/ 8885696 w 8939562"/>
              <a:gd name="connsiteY2" fmla="*/ 0 h 881253"/>
              <a:gd name="connsiteX3" fmla="*/ 8930247 w 8939562"/>
              <a:gd name="connsiteY3" fmla="*/ 159777 h 881253"/>
              <a:gd name="connsiteX4" fmla="*/ 8930247 w 8939562"/>
              <a:gd name="connsiteY4" fmla="*/ 518649 h 881253"/>
              <a:gd name="connsiteX5" fmla="*/ 8921647 w 8939562"/>
              <a:gd name="connsiteY5" fmla="*/ 877529 h 881253"/>
              <a:gd name="connsiteX6" fmla="*/ 4068198 w 8939562"/>
              <a:gd name="connsiteY6" fmla="*/ 346588 h 881253"/>
              <a:gd name="connsiteX7" fmla="*/ 1386447 w 8939562"/>
              <a:gd name="connsiteY7" fmla="*/ 385916 h 881253"/>
              <a:gd name="connsiteX8" fmla="*/ 99 w 8939562"/>
              <a:gd name="connsiteY8" fmla="*/ 629262 h 881253"/>
              <a:gd name="connsiteX9" fmla="*/ 14847 w 8939562"/>
              <a:gd name="connsiteY9" fmla="*/ 159777 h 881253"/>
              <a:gd name="connsiteX0" fmla="*/ 14847 w 8930247"/>
              <a:gd name="connsiteY0" fmla="*/ 159777 h 881253"/>
              <a:gd name="connsiteX1" fmla="*/ 167250 w 8930247"/>
              <a:gd name="connsiteY1" fmla="*/ 7374 h 881253"/>
              <a:gd name="connsiteX2" fmla="*/ 8885696 w 8930247"/>
              <a:gd name="connsiteY2" fmla="*/ 0 h 881253"/>
              <a:gd name="connsiteX3" fmla="*/ 8930247 w 8930247"/>
              <a:gd name="connsiteY3" fmla="*/ 159777 h 881253"/>
              <a:gd name="connsiteX4" fmla="*/ 8930247 w 8930247"/>
              <a:gd name="connsiteY4" fmla="*/ 518649 h 881253"/>
              <a:gd name="connsiteX5" fmla="*/ 8921647 w 8930247"/>
              <a:gd name="connsiteY5" fmla="*/ 877529 h 881253"/>
              <a:gd name="connsiteX6" fmla="*/ 4068198 w 8930247"/>
              <a:gd name="connsiteY6" fmla="*/ 346588 h 881253"/>
              <a:gd name="connsiteX7" fmla="*/ 1386447 w 8930247"/>
              <a:gd name="connsiteY7" fmla="*/ 385916 h 881253"/>
              <a:gd name="connsiteX8" fmla="*/ 99 w 8930247"/>
              <a:gd name="connsiteY8" fmla="*/ 629262 h 881253"/>
              <a:gd name="connsiteX9" fmla="*/ 14847 w 8930247"/>
              <a:gd name="connsiteY9" fmla="*/ 159777 h 881253"/>
              <a:gd name="connsiteX0" fmla="*/ 14847 w 8930247"/>
              <a:gd name="connsiteY0" fmla="*/ 174525 h 896001"/>
              <a:gd name="connsiteX1" fmla="*/ 167250 w 8930247"/>
              <a:gd name="connsiteY1" fmla="*/ 22122 h 896001"/>
              <a:gd name="connsiteX2" fmla="*/ 8928837 w 8930247"/>
              <a:gd name="connsiteY2" fmla="*/ 0 h 896001"/>
              <a:gd name="connsiteX3" fmla="*/ 8930247 w 8930247"/>
              <a:gd name="connsiteY3" fmla="*/ 174525 h 896001"/>
              <a:gd name="connsiteX4" fmla="*/ 8930247 w 8930247"/>
              <a:gd name="connsiteY4" fmla="*/ 533397 h 896001"/>
              <a:gd name="connsiteX5" fmla="*/ 8921647 w 8930247"/>
              <a:gd name="connsiteY5" fmla="*/ 892277 h 896001"/>
              <a:gd name="connsiteX6" fmla="*/ 4068198 w 8930247"/>
              <a:gd name="connsiteY6" fmla="*/ 361336 h 896001"/>
              <a:gd name="connsiteX7" fmla="*/ 1386447 w 8930247"/>
              <a:gd name="connsiteY7" fmla="*/ 400664 h 896001"/>
              <a:gd name="connsiteX8" fmla="*/ 99 w 8930247"/>
              <a:gd name="connsiteY8" fmla="*/ 644010 h 896001"/>
              <a:gd name="connsiteX9" fmla="*/ 14847 w 8930247"/>
              <a:gd name="connsiteY9" fmla="*/ 174525 h 896001"/>
              <a:gd name="connsiteX0" fmla="*/ 14847 w 8936635"/>
              <a:gd name="connsiteY0" fmla="*/ 171859 h 893335"/>
              <a:gd name="connsiteX1" fmla="*/ 167250 w 8936635"/>
              <a:gd name="connsiteY1" fmla="*/ 19456 h 893335"/>
              <a:gd name="connsiteX2" fmla="*/ 8936635 w 8936635"/>
              <a:gd name="connsiteY2" fmla="*/ 0 h 893335"/>
              <a:gd name="connsiteX3" fmla="*/ 8930247 w 8936635"/>
              <a:gd name="connsiteY3" fmla="*/ 171859 h 893335"/>
              <a:gd name="connsiteX4" fmla="*/ 8930247 w 8936635"/>
              <a:gd name="connsiteY4" fmla="*/ 530731 h 893335"/>
              <a:gd name="connsiteX5" fmla="*/ 8921647 w 8936635"/>
              <a:gd name="connsiteY5" fmla="*/ 889611 h 893335"/>
              <a:gd name="connsiteX6" fmla="*/ 4068198 w 8936635"/>
              <a:gd name="connsiteY6" fmla="*/ 358670 h 893335"/>
              <a:gd name="connsiteX7" fmla="*/ 1386447 w 8936635"/>
              <a:gd name="connsiteY7" fmla="*/ 397998 h 893335"/>
              <a:gd name="connsiteX8" fmla="*/ 99 w 8936635"/>
              <a:gd name="connsiteY8" fmla="*/ 641344 h 893335"/>
              <a:gd name="connsiteX9" fmla="*/ 14847 w 8936635"/>
              <a:gd name="connsiteY9" fmla="*/ 171859 h 893335"/>
              <a:gd name="connsiteX0" fmla="*/ 14847 w 8936635"/>
              <a:gd name="connsiteY0" fmla="*/ 171859 h 893335"/>
              <a:gd name="connsiteX1" fmla="*/ 167250 w 8936635"/>
              <a:gd name="connsiteY1" fmla="*/ 19456 h 893335"/>
              <a:gd name="connsiteX2" fmla="*/ 8936635 w 8936635"/>
              <a:gd name="connsiteY2" fmla="*/ 0 h 893335"/>
              <a:gd name="connsiteX3" fmla="*/ 8930247 w 8936635"/>
              <a:gd name="connsiteY3" fmla="*/ 171859 h 893335"/>
              <a:gd name="connsiteX4" fmla="*/ 8930247 w 8936635"/>
              <a:gd name="connsiteY4" fmla="*/ 530731 h 893335"/>
              <a:gd name="connsiteX5" fmla="*/ 8921647 w 8936635"/>
              <a:gd name="connsiteY5" fmla="*/ 889611 h 893335"/>
              <a:gd name="connsiteX6" fmla="*/ 4068198 w 8936635"/>
              <a:gd name="connsiteY6" fmla="*/ 358670 h 893335"/>
              <a:gd name="connsiteX7" fmla="*/ 1386447 w 8936635"/>
              <a:gd name="connsiteY7" fmla="*/ 397998 h 893335"/>
              <a:gd name="connsiteX8" fmla="*/ 99 w 8936635"/>
              <a:gd name="connsiteY8" fmla="*/ 641344 h 893335"/>
              <a:gd name="connsiteX9" fmla="*/ 14847 w 8936635"/>
              <a:gd name="connsiteY9" fmla="*/ 171859 h 893335"/>
              <a:gd name="connsiteX0" fmla="*/ 14847 w 8936635"/>
              <a:gd name="connsiteY0" fmla="*/ 171859 h 901287"/>
              <a:gd name="connsiteX1" fmla="*/ 167250 w 8936635"/>
              <a:gd name="connsiteY1" fmla="*/ 19456 h 901287"/>
              <a:gd name="connsiteX2" fmla="*/ 8936635 w 8936635"/>
              <a:gd name="connsiteY2" fmla="*/ 0 h 901287"/>
              <a:gd name="connsiteX3" fmla="*/ 8930247 w 8936635"/>
              <a:gd name="connsiteY3" fmla="*/ 171859 h 901287"/>
              <a:gd name="connsiteX4" fmla="*/ 8930247 w 8936635"/>
              <a:gd name="connsiteY4" fmla="*/ 530731 h 901287"/>
              <a:gd name="connsiteX5" fmla="*/ 8932045 w 8936635"/>
              <a:gd name="connsiteY5" fmla="*/ 897609 h 901287"/>
              <a:gd name="connsiteX6" fmla="*/ 4068198 w 8936635"/>
              <a:gd name="connsiteY6" fmla="*/ 358670 h 901287"/>
              <a:gd name="connsiteX7" fmla="*/ 1386447 w 8936635"/>
              <a:gd name="connsiteY7" fmla="*/ 397998 h 901287"/>
              <a:gd name="connsiteX8" fmla="*/ 99 w 8936635"/>
              <a:gd name="connsiteY8" fmla="*/ 641344 h 901287"/>
              <a:gd name="connsiteX9" fmla="*/ 14847 w 8936635"/>
              <a:gd name="connsiteY9" fmla="*/ 171859 h 901287"/>
              <a:gd name="connsiteX0" fmla="*/ 14847 w 8936635"/>
              <a:gd name="connsiteY0" fmla="*/ 171859 h 901287"/>
              <a:gd name="connsiteX1" fmla="*/ 167250 w 8936635"/>
              <a:gd name="connsiteY1" fmla="*/ 19456 h 901287"/>
              <a:gd name="connsiteX2" fmla="*/ 8936635 w 8936635"/>
              <a:gd name="connsiteY2" fmla="*/ 0 h 901287"/>
              <a:gd name="connsiteX3" fmla="*/ 8930247 w 8936635"/>
              <a:gd name="connsiteY3" fmla="*/ 171859 h 901287"/>
              <a:gd name="connsiteX4" fmla="*/ 8930247 w 8936635"/>
              <a:gd name="connsiteY4" fmla="*/ 530731 h 901287"/>
              <a:gd name="connsiteX5" fmla="*/ 8932045 w 8936635"/>
              <a:gd name="connsiteY5" fmla="*/ 897609 h 901287"/>
              <a:gd name="connsiteX6" fmla="*/ 4068198 w 8936635"/>
              <a:gd name="connsiteY6" fmla="*/ 358670 h 901287"/>
              <a:gd name="connsiteX7" fmla="*/ 1386447 w 8936635"/>
              <a:gd name="connsiteY7" fmla="*/ 397998 h 901287"/>
              <a:gd name="connsiteX8" fmla="*/ 99 w 8936635"/>
              <a:gd name="connsiteY8" fmla="*/ 641344 h 901287"/>
              <a:gd name="connsiteX9" fmla="*/ 14847 w 8936635"/>
              <a:gd name="connsiteY9" fmla="*/ 171859 h 901287"/>
              <a:gd name="connsiteX0" fmla="*/ 14847 w 8936635"/>
              <a:gd name="connsiteY0" fmla="*/ 171859 h 901287"/>
              <a:gd name="connsiteX1" fmla="*/ 167250 w 8936635"/>
              <a:gd name="connsiteY1" fmla="*/ 19456 h 901287"/>
              <a:gd name="connsiteX2" fmla="*/ 8936635 w 8936635"/>
              <a:gd name="connsiteY2" fmla="*/ 0 h 901287"/>
              <a:gd name="connsiteX3" fmla="*/ 8932846 w 8936635"/>
              <a:gd name="connsiteY3" fmla="*/ 174525 h 901287"/>
              <a:gd name="connsiteX4" fmla="*/ 8930247 w 8936635"/>
              <a:gd name="connsiteY4" fmla="*/ 530731 h 901287"/>
              <a:gd name="connsiteX5" fmla="*/ 8932045 w 8936635"/>
              <a:gd name="connsiteY5" fmla="*/ 897609 h 901287"/>
              <a:gd name="connsiteX6" fmla="*/ 4068198 w 8936635"/>
              <a:gd name="connsiteY6" fmla="*/ 358670 h 901287"/>
              <a:gd name="connsiteX7" fmla="*/ 1386447 w 8936635"/>
              <a:gd name="connsiteY7" fmla="*/ 397998 h 901287"/>
              <a:gd name="connsiteX8" fmla="*/ 99 w 8936635"/>
              <a:gd name="connsiteY8" fmla="*/ 641344 h 901287"/>
              <a:gd name="connsiteX9" fmla="*/ 14847 w 8936635"/>
              <a:gd name="connsiteY9" fmla="*/ 171859 h 901287"/>
              <a:gd name="connsiteX0" fmla="*/ 14847 w 8936635"/>
              <a:gd name="connsiteY0" fmla="*/ 171859 h 901287"/>
              <a:gd name="connsiteX1" fmla="*/ 167250 w 8936635"/>
              <a:gd name="connsiteY1" fmla="*/ 19456 h 901287"/>
              <a:gd name="connsiteX2" fmla="*/ 8936635 w 8936635"/>
              <a:gd name="connsiteY2" fmla="*/ 0 h 901287"/>
              <a:gd name="connsiteX3" fmla="*/ 8932846 w 8936635"/>
              <a:gd name="connsiteY3" fmla="*/ 174525 h 901287"/>
              <a:gd name="connsiteX4" fmla="*/ 8930247 w 8936635"/>
              <a:gd name="connsiteY4" fmla="*/ 538728 h 901287"/>
              <a:gd name="connsiteX5" fmla="*/ 8932045 w 8936635"/>
              <a:gd name="connsiteY5" fmla="*/ 897609 h 901287"/>
              <a:gd name="connsiteX6" fmla="*/ 4068198 w 8936635"/>
              <a:gd name="connsiteY6" fmla="*/ 358670 h 901287"/>
              <a:gd name="connsiteX7" fmla="*/ 1386447 w 8936635"/>
              <a:gd name="connsiteY7" fmla="*/ 397998 h 901287"/>
              <a:gd name="connsiteX8" fmla="*/ 99 w 8936635"/>
              <a:gd name="connsiteY8" fmla="*/ 641344 h 901287"/>
              <a:gd name="connsiteX9" fmla="*/ 14847 w 8936635"/>
              <a:gd name="connsiteY9" fmla="*/ 171859 h 901287"/>
              <a:gd name="connsiteX0" fmla="*/ 14856 w 8936644"/>
              <a:gd name="connsiteY0" fmla="*/ 171859 h 901287"/>
              <a:gd name="connsiteX1" fmla="*/ 167259 w 8936644"/>
              <a:gd name="connsiteY1" fmla="*/ 19456 h 901287"/>
              <a:gd name="connsiteX2" fmla="*/ 8936644 w 8936644"/>
              <a:gd name="connsiteY2" fmla="*/ 0 h 901287"/>
              <a:gd name="connsiteX3" fmla="*/ 8932855 w 8936644"/>
              <a:gd name="connsiteY3" fmla="*/ 174525 h 901287"/>
              <a:gd name="connsiteX4" fmla="*/ 8930256 w 8936644"/>
              <a:gd name="connsiteY4" fmla="*/ 538728 h 901287"/>
              <a:gd name="connsiteX5" fmla="*/ 8932054 w 8936644"/>
              <a:gd name="connsiteY5" fmla="*/ 897609 h 901287"/>
              <a:gd name="connsiteX6" fmla="*/ 4068207 w 8936644"/>
              <a:gd name="connsiteY6" fmla="*/ 358670 h 901287"/>
              <a:gd name="connsiteX7" fmla="*/ 1386456 w 8936644"/>
              <a:gd name="connsiteY7" fmla="*/ 397998 h 901287"/>
              <a:gd name="connsiteX8" fmla="*/ 108 w 8936644"/>
              <a:gd name="connsiteY8" fmla="*/ 641344 h 901287"/>
              <a:gd name="connsiteX9" fmla="*/ 14856 w 8936644"/>
              <a:gd name="connsiteY9" fmla="*/ 171859 h 901287"/>
              <a:gd name="connsiteX0" fmla="*/ 0 w 8939984"/>
              <a:gd name="connsiteY0" fmla="*/ 174525 h 901287"/>
              <a:gd name="connsiteX1" fmla="*/ 170599 w 8939984"/>
              <a:gd name="connsiteY1" fmla="*/ 19456 h 901287"/>
              <a:gd name="connsiteX2" fmla="*/ 8939984 w 8939984"/>
              <a:gd name="connsiteY2" fmla="*/ 0 h 901287"/>
              <a:gd name="connsiteX3" fmla="*/ 8936195 w 8939984"/>
              <a:gd name="connsiteY3" fmla="*/ 174525 h 901287"/>
              <a:gd name="connsiteX4" fmla="*/ 8933596 w 8939984"/>
              <a:gd name="connsiteY4" fmla="*/ 538728 h 901287"/>
              <a:gd name="connsiteX5" fmla="*/ 8935394 w 8939984"/>
              <a:gd name="connsiteY5" fmla="*/ 897609 h 901287"/>
              <a:gd name="connsiteX6" fmla="*/ 4071547 w 8939984"/>
              <a:gd name="connsiteY6" fmla="*/ 358670 h 901287"/>
              <a:gd name="connsiteX7" fmla="*/ 1389796 w 8939984"/>
              <a:gd name="connsiteY7" fmla="*/ 397998 h 901287"/>
              <a:gd name="connsiteX8" fmla="*/ 3448 w 8939984"/>
              <a:gd name="connsiteY8" fmla="*/ 641344 h 901287"/>
              <a:gd name="connsiteX9" fmla="*/ 0 w 8939984"/>
              <a:gd name="connsiteY9" fmla="*/ 174525 h 901287"/>
              <a:gd name="connsiteX0" fmla="*/ 32428 w 8972412"/>
              <a:gd name="connsiteY0" fmla="*/ 174525 h 901287"/>
              <a:gd name="connsiteX1" fmla="*/ 39268 w 8972412"/>
              <a:gd name="connsiteY1" fmla="*/ 27454 h 901287"/>
              <a:gd name="connsiteX2" fmla="*/ 8972412 w 8972412"/>
              <a:gd name="connsiteY2" fmla="*/ 0 h 901287"/>
              <a:gd name="connsiteX3" fmla="*/ 8968623 w 8972412"/>
              <a:gd name="connsiteY3" fmla="*/ 174525 h 901287"/>
              <a:gd name="connsiteX4" fmla="*/ 8966024 w 8972412"/>
              <a:gd name="connsiteY4" fmla="*/ 538728 h 901287"/>
              <a:gd name="connsiteX5" fmla="*/ 8967822 w 8972412"/>
              <a:gd name="connsiteY5" fmla="*/ 897609 h 901287"/>
              <a:gd name="connsiteX6" fmla="*/ 4103975 w 8972412"/>
              <a:gd name="connsiteY6" fmla="*/ 358670 h 901287"/>
              <a:gd name="connsiteX7" fmla="*/ 1422224 w 8972412"/>
              <a:gd name="connsiteY7" fmla="*/ 397998 h 901287"/>
              <a:gd name="connsiteX8" fmla="*/ 35876 w 8972412"/>
              <a:gd name="connsiteY8" fmla="*/ 641344 h 901287"/>
              <a:gd name="connsiteX9" fmla="*/ 32428 w 8972412"/>
              <a:gd name="connsiteY9" fmla="*/ 174525 h 901287"/>
              <a:gd name="connsiteX0" fmla="*/ 0 w 8939984"/>
              <a:gd name="connsiteY0" fmla="*/ 174525 h 901287"/>
              <a:gd name="connsiteX1" fmla="*/ 6840 w 8939984"/>
              <a:gd name="connsiteY1" fmla="*/ 27454 h 901287"/>
              <a:gd name="connsiteX2" fmla="*/ 8939984 w 8939984"/>
              <a:gd name="connsiteY2" fmla="*/ 0 h 901287"/>
              <a:gd name="connsiteX3" fmla="*/ 8936195 w 8939984"/>
              <a:gd name="connsiteY3" fmla="*/ 174525 h 901287"/>
              <a:gd name="connsiteX4" fmla="*/ 8933596 w 8939984"/>
              <a:gd name="connsiteY4" fmla="*/ 538728 h 901287"/>
              <a:gd name="connsiteX5" fmla="*/ 8935394 w 8939984"/>
              <a:gd name="connsiteY5" fmla="*/ 897609 h 901287"/>
              <a:gd name="connsiteX6" fmla="*/ 4071547 w 8939984"/>
              <a:gd name="connsiteY6" fmla="*/ 358670 h 901287"/>
              <a:gd name="connsiteX7" fmla="*/ 1389796 w 8939984"/>
              <a:gd name="connsiteY7" fmla="*/ 397998 h 901287"/>
              <a:gd name="connsiteX8" fmla="*/ 3448 w 8939984"/>
              <a:gd name="connsiteY8" fmla="*/ 641344 h 901287"/>
              <a:gd name="connsiteX9" fmla="*/ 0 w 8939984"/>
              <a:gd name="connsiteY9" fmla="*/ 174525 h 901287"/>
              <a:gd name="connsiteX0" fmla="*/ 0 w 8939984"/>
              <a:gd name="connsiteY0" fmla="*/ 174525 h 901287"/>
              <a:gd name="connsiteX1" fmla="*/ 4240 w 8939984"/>
              <a:gd name="connsiteY1" fmla="*/ 27454 h 901287"/>
              <a:gd name="connsiteX2" fmla="*/ 8939984 w 8939984"/>
              <a:gd name="connsiteY2" fmla="*/ 0 h 901287"/>
              <a:gd name="connsiteX3" fmla="*/ 8936195 w 8939984"/>
              <a:gd name="connsiteY3" fmla="*/ 174525 h 901287"/>
              <a:gd name="connsiteX4" fmla="*/ 8933596 w 8939984"/>
              <a:gd name="connsiteY4" fmla="*/ 538728 h 901287"/>
              <a:gd name="connsiteX5" fmla="*/ 8935394 w 8939984"/>
              <a:gd name="connsiteY5" fmla="*/ 897609 h 901287"/>
              <a:gd name="connsiteX6" fmla="*/ 4071547 w 8939984"/>
              <a:gd name="connsiteY6" fmla="*/ 358670 h 901287"/>
              <a:gd name="connsiteX7" fmla="*/ 1389796 w 8939984"/>
              <a:gd name="connsiteY7" fmla="*/ 397998 h 901287"/>
              <a:gd name="connsiteX8" fmla="*/ 3448 w 8939984"/>
              <a:gd name="connsiteY8" fmla="*/ 641344 h 901287"/>
              <a:gd name="connsiteX9" fmla="*/ 0 w 8939984"/>
              <a:gd name="connsiteY9" fmla="*/ 174525 h 901287"/>
              <a:gd name="connsiteX0" fmla="*/ 3698 w 8943682"/>
              <a:gd name="connsiteY0" fmla="*/ 174525 h 901287"/>
              <a:gd name="connsiteX1" fmla="*/ 141 w 8943682"/>
              <a:gd name="connsiteY1" fmla="*/ 24788 h 901287"/>
              <a:gd name="connsiteX2" fmla="*/ 8943682 w 8943682"/>
              <a:gd name="connsiteY2" fmla="*/ 0 h 901287"/>
              <a:gd name="connsiteX3" fmla="*/ 8939893 w 8943682"/>
              <a:gd name="connsiteY3" fmla="*/ 174525 h 901287"/>
              <a:gd name="connsiteX4" fmla="*/ 8937294 w 8943682"/>
              <a:gd name="connsiteY4" fmla="*/ 538728 h 901287"/>
              <a:gd name="connsiteX5" fmla="*/ 8939092 w 8943682"/>
              <a:gd name="connsiteY5" fmla="*/ 897609 h 901287"/>
              <a:gd name="connsiteX6" fmla="*/ 4075245 w 8943682"/>
              <a:gd name="connsiteY6" fmla="*/ 358670 h 901287"/>
              <a:gd name="connsiteX7" fmla="*/ 1393494 w 8943682"/>
              <a:gd name="connsiteY7" fmla="*/ 397998 h 901287"/>
              <a:gd name="connsiteX8" fmla="*/ 7146 w 8943682"/>
              <a:gd name="connsiteY8" fmla="*/ 641344 h 901287"/>
              <a:gd name="connsiteX9" fmla="*/ 3698 w 8943682"/>
              <a:gd name="connsiteY9" fmla="*/ 174525 h 901287"/>
              <a:gd name="connsiteX0" fmla="*/ 0 w 8939984"/>
              <a:gd name="connsiteY0" fmla="*/ 174525 h 901287"/>
              <a:gd name="connsiteX1" fmla="*/ 1641 w 8939984"/>
              <a:gd name="connsiteY1" fmla="*/ 24788 h 901287"/>
              <a:gd name="connsiteX2" fmla="*/ 8939984 w 8939984"/>
              <a:gd name="connsiteY2" fmla="*/ 0 h 901287"/>
              <a:gd name="connsiteX3" fmla="*/ 8936195 w 8939984"/>
              <a:gd name="connsiteY3" fmla="*/ 174525 h 901287"/>
              <a:gd name="connsiteX4" fmla="*/ 8933596 w 8939984"/>
              <a:gd name="connsiteY4" fmla="*/ 538728 h 901287"/>
              <a:gd name="connsiteX5" fmla="*/ 8935394 w 8939984"/>
              <a:gd name="connsiteY5" fmla="*/ 897609 h 901287"/>
              <a:gd name="connsiteX6" fmla="*/ 4071547 w 8939984"/>
              <a:gd name="connsiteY6" fmla="*/ 358670 h 901287"/>
              <a:gd name="connsiteX7" fmla="*/ 1389796 w 8939984"/>
              <a:gd name="connsiteY7" fmla="*/ 397998 h 901287"/>
              <a:gd name="connsiteX8" fmla="*/ 3448 w 8939984"/>
              <a:gd name="connsiteY8" fmla="*/ 641344 h 901287"/>
              <a:gd name="connsiteX9" fmla="*/ 0 w 8939984"/>
              <a:gd name="connsiteY9" fmla="*/ 174525 h 901287"/>
              <a:gd name="connsiteX0" fmla="*/ 0 w 8939984"/>
              <a:gd name="connsiteY0" fmla="*/ 174525 h 901287"/>
              <a:gd name="connsiteX1" fmla="*/ 1641 w 8939984"/>
              <a:gd name="connsiteY1" fmla="*/ 24788 h 901287"/>
              <a:gd name="connsiteX2" fmla="*/ 8939984 w 8939984"/>
              <a:gd name="connsiteY2" fmla="*/ 0 h 901287"/>
              <a:gd name="connsiteX3" fmla="*/ 8936195 w 8939984"/>
              <a:gd name="connsiteY3" fmla="*/ 174525 h 901287"/>
              <a:gd name="connsiteX4" fmla="*/ 8933596 w 8939984"/>
              <a:gd name="connsiteY4" fmla="*/ 538728 h 901287"/>
              <a:gd name="connsiteX5" fmla="*/ 8935394 w 8939984"/>
              <a:gd name="connsiteY5" fmla="*/ 897609 h 901287"/>
              <a:gd name="connsiteX6" fmla="*/ 4071547 w 8939984"/>
              <a:gd name="connsiteY6" fmla="*/ 358670 h 901287"/>
              <a:gd name="connsiteX7" fmla="*/ 1389796 w 8939984"/>
              <a:gd name="connsiteY7" fmla="*/ 397998 h 901287"/>
              <a:gd name="connsiteX8" fmla="*/ 3448 w 8939984"/>
              <a:gd name="connsiteY8" fmla="*/ 641344 h 901287"/>
              <a:gd name="connsiteX9" fmla="*/ 0 w 8939984"/>
              <a:gd name="connsiteY9" fmla="*/ 174525 h 901287"/>
              <a:gd name="connsiteX0" fmla="*/ 0 w 8939984"/>
              <a:gd name="connsiteY0" fmla="*/ 174525 h 901287"/>
              <a:gd name="connsiteX1" fmla="*/ 1641 w 8939984"/>
              <a:gd name="connsiteY1" fmla="*/ 24788 h 901287"/>
              <a:gd name="connsiteX2" fmla="*/ 8939984 w 8939984"/>
              <a:gd name="connsiteY2" fmla="*/ 0 h 901287"/>
              <a:gd name="connsiteX3" fmla="*/ 8936195 w 8939984"/>
              <a:gd name="connsiteY3" fmla="*/ 174525 h 901287"/>
              <a:gd name="connsiteX4" fmla="*/ 8933596 w 8939984"/>
              <a:gd name="connsiteY4" fmla="*/ 538728 h 901287"/>
              <a:gd name="connsiteX5" fmla="*/ 8935394 w 8939984"/>
              <a:gd name="connsiteY5" fmla="*/ 897609 h 901287"/>
              <a:gd name="connsiteX6" fmla="*/ 4071547 w 8939984"/>
              <a:gd name="connsiteY6" fmla="*/ 358670 h 901287"/>
              <a:gd name="connsiteX7" fmla="*/ 1389796 w 8939984"/>
              <a:gd name="connsiteY7" fmla="*/ 397998 h 901287"/>
              <a:gd name="connsiteX8" fmla="*/ 3448 w 8939984"/>
              <a:gd name="connsiteY8" fmla="*/ 641344 h 901287"/>
              <a:gd name="connsiteX9" fmla="*/ 0 w 8939984"/>
              <a:gd name="connsiteY9" fmla="*/ 174525 h 90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9984" h="901287">
                <a:moveTo>
                  <a:pt x="0" y="174525"/>
                </a:moveTo>
                <a:cubicBezTo>
                  <a:pt x="0" y="90355"/>
                  <a:pt x="651" y="155417"/>
                  <a:pt x="1641" y="24788"/>
                </a:cubicBezTo>
                <a:lnTo>
                  <a:pt x="8939984" y="0"/>
                </a:lnTo>
                <a:cubicBezTo>
                  <a:pt x="8935880" y="167564"/>
                  <a:pt x="8936195" y="90355"/>
                  <a:pt x="8936195" y="174525"/>
                </a:cubicBezTo>
                <a:cubicBezTo>
                  <a:pt x="8935329" y="293260"/>
                  <a:pt x="8934462" y="419993"/>
                  <a:pt x="8933596" y="538728"/>
                </a:cubicBezTo>
                <a:cubicBezTo>
                  <a:pt x="8933596" y="622898"/>
                  <a:pt x="8940472" y="685799"/>
                  <a:pt x="8935394" y="897609"/>
                </a:cubicBezTo>
                <a:cubicBezTo>
                  <a:pt x="8301328" y="949228"/>
                  <a:pt x="5329147" y="441939"/>
                  <a:pt x="4071547" y="358670"/>
                </a:cubicBezTo>
                <a:cubicBezTo>
                  <a:pt x="2813947" y="275402"/>
                  <a:pt x="2127597" y="292236"/>
                  <a:pt x="1389796" y="397998"/>
                </a:cubicBezTo>
                <a:cubicBezTo>
                  <a:pt x="651995" y="503760"/>
                  <a:pt x="1415" y="699719"/>
                  <a:pt x="3448" y="641344"/>
                </a:cubicBezTo>
                <a:cubicBezTo>
                  <a:pt x="2299" y="408427"/>
                  <a:pt x="1149" y="330131"/>
                  <a:pt x="0" y="174525"/>
                </a:cubicBezTo>
                <a:close/>
              </a:path>
            </a:pathLst>
          </a:custGeom>
          <a:solidFill>
            <a:srgbClr val="0070C0"/>
          </a:solidFill>
          <a:ln>
            <a:noFill/>
          </a:ln>
          <a:scene3d>
            <a:camera prst="orthographicFront"/>
            <a:lightRig rig="threePt" dir="t">
              <a:rot lat="0" lon="0" rev="10800000"/>
            </a:lightRig>
          </a:scene3d>
          <a:sp3d extrusionH="57150">
            <a:bevelT w="101600"/>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448880" y="3832698"/>
            <a:ext cx="3162076" cy="337063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1" r:id="rId6"/>
    <p:sldLayoutId id="2147483662" r:id="rId7"/>
    <p:sldLayoutId id="2147483653" r:id="rId8"/>
    <p:sldLayoutId id="2147483654" r:id="rId9"/>
    <p:sldLayoutId id="2147483655" r:id="rId10"/>
    <p:sldLayoutId id="2147483656" r:id="rId11"/>
    <p:sldLayoutId id="2147483664" r:id="rId12"/>
    <p:sldLayoutId id="2147483657" r:id="rId13"/>
    <p:sldLayoutId id="2147483658" r:id="rId14"/>
    <p:sldLayoutId id="2147483659" r:id="rId15"/>
  </p:sldLayoutIdLst>
  <p:timing>
    <p:tnLst>
      <p:par>
        <p:cTn id="1" dur="indefinite" restart="never" nodeType="tmRoot"/>
      </p:par>
    </p:tnLst>
  </p:timing>
  <p:hf hdr="0" dt="0"/>
  <p:txStyles>
    <p:titleStyle>
      <a:lvl1pPr algn="l" defTabSz="914400" rtl="0" eaLnBrk="1" latinLnBrk="0" hangingPunct="1">
        <a:spcBef>
          <a:spcPct val="0"/>
        </a:spcBef>
        <a:buClr>
          <a:schemeClr val="accent2">
            <a:lumMod val="50000"/>
          </a:schemeClr>
        </a:buClr>
        <a:buFont typeface="Arial" pitchFamily="34" charset="0"/>
        <a:buChar char="•"/>
        <a:defRPr sz="3600" b="1" kern="1200" baseline="0">
          <a:solidFill>
            <a:schemeClr val="accent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2">
            <a:lumMod val="50000"/>
          </a:schemeClr>
        </a:buClr>
        <a:buSzPct val="70000"/>
        <a:buFont typeface="Arial" pitchFamily="34" charset="0"/>
        <a:buChar char="•"/>
        <a:defRPr sz="3200" kern="1200">
          <a:solidFill>
            <a:schemeClr val="accent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2">
            <a:lumMod val="50000"/>
          </a:schemeClr>
        </a:buClr>
        <a:buSzPct val="70000"/>
        <a:buFont typeface="Arial" pitchFamily="34" charset="0"/>
        <a:buChar char="•"/>
        <a:defRPr sz="2800" kern="1200">
          <a:solidFill>
            <a:schemeClr val="accent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2">
            <a:lumMod val="50000"/>
          </a:schemeClr>
        </a:buClr>
        <a:buSzPct val="70000"/>
        <a:buFont typeface="Arial" pitchFamily="34" charset="0"/>
        <a:buChar char="•"/>
        <a:defRPr sz="2400" kern="1200">
          <a:solidFill>
            <a:schemeClr val="accent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2">
            <a:lumMod val="50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2">
            <a:lumMod val="50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video" Target="NULL" TargetMode="External"/><Relationship Id="rId7"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customXml" Target="../../customXml/item1.xml"/><Relationship Id="rId6" Type="http://schemas.microsoft.com/office/2007/relationships/media" Target="../media/media1.mp4"/><Relationship Id="rId5" Type="http://schemas.openxmlformats.org/officeDocument/2006/relationships/tags" Target="../tags/tag2.xml"/><Relationship Id="rId4" Type="http://schemas.openxmlformats.org/officeDocument/2006/relationships/customXml" Target="../../customXml/item2.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video" Target="NULL" TargetMode="External"/><Relationship Id="rId7"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customXml" Target="../../customXml/item3.xml"/><Relationship Id="rId6" Type="http://schemas.microsoft.com/office/2007/relationships/media" Target="../media/media1.mp4"/><Relationship Id="rId5" Type="http://schemas.openxmlformats.org/officeDocument/2006/relationships/tags" Target="../tags/tag4.xml"/><Relationship Id="rId4" Type="http://schemas.openxmlformats.org/officeDocument/2006/relationships/customXml" Target="../../customXml/item4.xml"/><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524000"/>
            <a:ext cx="5718810" cy="6096000"/>
          </a:xfrm>
          <a:prstGeom prst="rect">
            <a:avLst/>
          </a:prstGeom>
        </p:spPr>
      </p:pic>
      <p:sp>
        <p:nvSpPr>
          <p:cNvPr id="2" name="Title 1"/>
          <p:cNvSpPr>
            <a:spLocks noGrp="1"/>
          </p:cNvSpPr>
          <p:nvPr>
            <p:ph type="ctrTitle"/>
          </p:nvPr>
        </p:nvSpPr>
        <p:spPr>
          <a:xfrm>
            <a:off x="1828800" y="1371600"/>
            <a:ext cx="8189595" cy="2270759"/>
          </a:xfrm>
        </p:spPr>
        <p:txBody>
          <a:bodyPr/>
          <a:lstStyle/>
          <a:p>
            <a:r>
              <a:rPr lang="en-US" sz="6600" dirty="0" smtClean="0">
                <a:solidFill>
                  <a:srgbClr val="C00000"/>
                </a:solidFill>
              </a:rPr>
              <a:t>Connecting </a:t>
            </a:r>
            <a:br>
              <a:rPr lang="en-US" sz="6600" dirty="0" smtClean="0">
                <a:solidFill>
                  <a:srgbClr val="C00000"/>
                </a:solidFill>
              </a:rPr>
            </a:br>
            <a:r>
              <a:rPr lang="en-US" sz="6600" dirty="0" smtClean="0">
                <a:solidFill>
                  <a:srgbClr val="C00000"/>
                </a:solidFill>
              </a:rPr>
              <a:t>Academics &amp; </a:t>
            </a:r>
            <a:br>
              <a:rPr lang="en-US" sz="6600" dirty="0" smtClean="0">
                <a:solidFill>
                  <a:srgbClr val="C00000"/>
                </a:solidFill>
              </a:rPr>
            </a:br>
            <a:r>
              <a:rPr lang="en-US" sz="6600" dirty="0" smtClean="0">
                <a:solidFill>
                  <a:srgbClr val="C00000"/>
                </a:solidFill>
              </a:rPr>
              <a:t>Parents</a:t>
            </a:r>
            <a:endParaRPr lang="en-US" sz="6600" dirty="0">
              <a:solidFill>
                <a:srgbClr val="C00000"/>
              </a:solidFill>
            </a:endParaRPr>
          </a:p>
        </p:txBody>
      </p:sp>
      <p:sp>
        <p:nvSpPr>
          <p:cNvPr id="3" name="Subtitle 2"/>
          <p:cNvSpPr>
            <a:spLocks noGrp="1"/>
          </p:cNvSpPr>
          <p:nvPr>
            <p:ph type="subTitle" idx="1"/>
          </p:nvPr>
        </p:nvSpPr>
        <p:spPr>
          <a:xfrm>
            <a:off x="4571999" y="4087238"/>
            <a:ext cx="4495800" cy="1752600"/>
          </a:xfrm>
        </p:spPr>
        <p:txBody>
          <a:bodyPr>
            <a:normAutofit fontScale="92500" lnSpcReduction="20000"/>
          </a:bodyPr>
          <a:lstStyle/>
          <a:p>
            <a:pPr algn="ctr"/>
            <a:r>
              <a:rPr lang="en-US" dirty="0" smtClean="0">
                <a:solidFill>
                  <a:srgbClr val="0070C0"/>
                </a:solidFill>
              </a:rPr>
              <a:t>Academic seminars to sharpen skills and build understanding in </a:t>
            </a:r>
            <a:endParaRPr lang="en-US" dirty="0">
              <a:solidFill>
                <a:srgbClr val="0070C0"/>
              </a:solidFill>
            </a:endParaRPr>
          </a:p>
          <a:p>
            <a:pPr algn="ctr"/>
            <a:endParaRPr lang="en-US" b="1" dirty="0" smtClean="0">
              <a:solidFill>
                <a:srgbClr val="0070C0"/>
              </a:solidFill>
            </a:endParaRPr>
          </a:p>
          <a:p>
            <a:pPr algn="ctr"/>
            <a:r>
              <a:rPr lang="en-US" b="1" dirty="0" smtClean="0">
                <a:solidFill>
                  <a:srgbClr val="0070C0"/>
                </a:solidFill>
              </a:rPr>
              <a:t>Addition and Subtraction: </a:t>
            </a:r>
          </a:p>
          <a:p>
            <a:pPr algn="ctr"/>
            <a:r>
              <a:rPr lang="en-US" b="1" dirty="0" smtClean="0">
                <a:solidFill>
                  <a:srgbClr val="0070C0"/>
                </a:solidFill>
              </a:rPr>
              <a:t>Beyond the Basic Facts</a:t>
            </a:r>
            <a:endParaRPr lang="en-US" b="1" dirty="0">
              <a:solidFill>
                <a:srgbClr val="0070C0"/>
              </a:solidFill>
            </a:endParaRPr>
          </a:p>
        </p:txBody>
      </p:sp>
      <p:sp>
        <p:nvSpPr>
          <p:cNvPr id="4" name="Rounded Rectangle 3"/>
          <p:cNvSpPr/>
          <p:nvPr/>
        </p:nvSpPr>
        <p:spPr>
          <a:xfrm>
            <a:off x="-76200" y="-152400"/>
            <a:ext cx="9296399" cy="1066799"/>
          </a:xfrm>
          <a:custGeom>
            <a:avLst/>
            <a:gdLst>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152403 w 8915400"/>
              <a:gd name="connsiteY6" fmla="*/ 914400 h 914400"/>
              <a:gd name="connsiteX7" fmla="*/ 0 w 8915400"/>
              <a:gd name="connsiteY7" fmla="*/ 761997 h 914400"/>
              <a:gd name="connsiteX8" fmla="*/ 0 w 8915400"/>
              <a:gd name="connsiteY8"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926693 w 8915400"/>
              <a:gd name="connsiteY6" fmla="*/ 641555 h 914400"/>
              <a:gd name="connsiteX7" fmla="*/ 0 w 8915400"/>
              <a:gd name="connsiteY7" fmla="*/ 761997 h 914400"/>
              <a:gd name="connsiteX8" fmla="*/ 0 w 8915400"/>
              <a:gd name="connsiteY8"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926693 w 8915400"/>
              <a:gd name="connsiteY6" fmla="*/ 641555 h 914400"/>
              <a:gd name="connsiteX7" fmla="*/ 0 w 8915400"/>
              <a:gd name="connsiteY7" fmla="*/ 761997 h 914400"/>
              <a:gd name="connsiteX8" fmla="*/ 0 w 8915400"/>
              <a:gd name="connsiteY8"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1767351 w 8915400"/>
              <a:gd name="connsiteY6" fmla="*/ 368710 h 914400"/>
              <a:gd name="connsiteX7" fmla="*/ 0 w 8915400"/>
              <a:gd name="connsiteY7" fmla="*/ 761997 h 914400"/>
              <a:gd name="connsiteX8" fmla="*/ 0 w 8915400"/>
              <a:gd name="connsiteY8"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1767351 w 8915400"/>
              <a:gd name="connsiteY6" fmla="*/ 368710 h 914400"/>
              <a:gd name="connsiteX7" fmla="*/ 0 w 8915400"/>
              <a:gd name="connsiteY7" fmla="*/ 761997 h 914400"/>
              <a:gd name="connsiteX8" fmla="*/ 0 w 8915400"/>
              <a:gd name="connsiteY8"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1767351 w 8915400"/>
              <a:gd name="connsiteY6" fmla="*/ 368710 h 914400"/>
              <a:gd name="connsiteX7" fmla="*/ 980768 w 8915400"/>
              <a:gd name="connsiteY7" fmla="*/ 533400 h 914400"/>
              <a:gd name="connsiteX8" fmla="*/ 0 w 8915400"/>
              <a:gd name="connsiteY8" fmla="*/ 761997 h 914400"/>
              <a:gd name="connsiteX9" fmla="*/ 0 w 8915400"/>
              <a:gd name="connsiteY9"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1767351 w 8915400"/>
              <a:gd name="connsiteY6" fmla="*/ 368710 h 914400"/>
              <a:gd name="connsiteX7" fmla="*/ 980768 w 8915400"/>
              <a:gd name="connsiteY7" fmla="*/ 533400 h 914400"/>
              <a:gd name="connsiteX8" fmla="*/ 0 w 8915400"/>
              <a:gd name="connsiteY8" fmla="*/ 761997 h 914400"/>
              <a:gd name="connsiteX9" fmla="*/ 0 w 8915400"/>
              <a:gd name="connsiteY9"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3986983 w 8915400"/>
              <a:gd name="connsiteY6" fmla="*/ 376085 h 914400"/>
              <a:gd name="connsiteX7" fmla="*/ 980768 w 8915400"/>
              <a:gd name="connsiteY7" fmla="*/ 533400 h 914400"/>
              <a:gd name="connsiteX8" fmla="*/ 0 w 8915400"/>
              <a:gd name="connsiteY8" fmla="*/ 761997 h 914400"/>
              <a:gd name="connsiteX9" fmla="*/ 0 w 8915400"/>
              <a:gd name="connsiteY9"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3986983 w 8915400"/>
              <a:gd name="connsiteY6" fmla="*/ 376085 h 914400"/>
              <a:gd name="connsiteX7" fmla="*/ 980768 w 8915400"/>
              <a:gd name="connsiteY7" fmla="*/ 533400 h 914400"/>
              <a:gd name="connsiteX8" fmla="*/ 0 w 8915400"/>
              <a:gd name="connsiteY8" fmla="*/ 761997 h 914400"/>
              <a:gd name="connsiteX9" fmla="*/ 0 w 8915400"/>
              <a:gd name="connsiteY9"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3986983 w 8915400"/>
              <a:gd name="connsiteY6" fmla="*/ 376085 h 914400"/>
              <a:gd name="connsiteX7" fmla="*/ 980768 w 8915400"/>
              <a:gd name="connsiteY7" fmla="*/ 533400 h 914400"/>
              <a:gd name="connsiteX8" fmla="*/ 0 w 8915400"/>
              <a:gd name="connsiteY8" fmla="*/ 761997 h 914400"/>
              <a:gd name="connsiteX9" fmla="*/ 0 w 8915400"/>
              <a:gd name="connsiteY9"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4053351 w 8915400"/>
              <a:gd name="connsiteY6" fmla="*/ 339214 h 914400"/>
              <a:gd name="connsiteX7" fmla="*/ 980768 w 8915400"/>
              <a:gd name="connsiteY7" fmla="*/ 533400 h 914400"/>
              <a:gd name="connsiteX8" fmla="*/ 0 w 8915400"/>
              <a:gd name="connsiteY8" fmla="*/ 761997 h 914400"/>
              <a:gd name="connsiteX9" fmla="*/ 0 w 8915400"/>
              <a:gd name="connsiteY9"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4053351 w 8915400"/>
              <a:gd name="connsiteY6" fmla="*/ 339214 h 914400"/>
              <a:gd name="connsiteX7" fmla="*/ 980768 w 8915400"/>
              <a:gd name="connsiteY7" fmla="*/ 533400 h 914400"/>
              <a:gd name="connsiteX8" fmla="*/ 0 w 8915400"/>
              <a:gd name="connsiteY8" fmla="*/ 761997 h 914400"/>
              <a:gd name="connsiteX9" fmla="*/ 0 w 8915400"/>
              <a:gd name="connsiteY9"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4053351 w 8915400"/>
              <a:gd name="connsiteY6" fmla="*/ 339214 h 914400"/>
              <a:gd name="connsiteX7" fmla="*/ 980768 w 8915400"/>
              <a:gd name="connsiteY7" fmla="*/ 533400 h 914400"/>
              <a:gd name="connsiteX8" fmla="*/ 0 w 8915400"/>
              <a:gd name="connsiteY8" fmla="*/ 761997 h 914400"/>
              <a:gd name="connsiteX9" fmla="*/ 0 w 8915400"/>
              <a:gd name="connsiteY9"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4053351 w 8915400"/>
              <a:gd name="connsiteY6" fmla="*/ 339214 h 914400"/>
              <a:gd name="connsiteX7" fmla="*/ 980768 w 8915400"/>
              <a:gd name="connsiteY7" fmla="*/ 533400 h 914400"/>
              <a:gd name="connsiteX8" fmla="*/ 0 w 8915400"/>
              <a:gd name="connsiteY8" fmla="*/ 761997 h 914400"/>
              <a:gd name="connsiteX9" fmla="*/ 0 w 8915400"/>
              <a:gd name="connsiteY9"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4053351 w 8915400"/>
              <a:gd name="connsiteY6" fmla="*/ 339214 h 914400"/>
              <a:gd name="connsiteX7" fmla="*/ 980768 w 8915400"/>
              <a:gd name="connsiteY7" fmla="*/ 533400 h 914400"/>
              <a:gd name="connsiteX8" fmla="*/ 0 w 8915400"/>
              <a:gd name="connsiteY8" fmla="*/ 761997 h 914400"/>
              <a:gd name="connsiteX9" fmla="*/ 0 w 8915400"/>
              <a:gd name="connsiteY9"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4053351 w 8915400"/>
              <a:gd name="connsiteY6" fmla="*/ 339214 h 914400"/>
              <a:gd name="connsiteX7" fmla="*/ 1371600 w 8915400"/>
              <a:gd name="connsiteY7" fmla="*/ 378542 h 914400"/>
              <a:gd name="connsiteX8" fmla="*/ 0 w 8915400"/>
              <a:gd name="connsiteY8" fmla="*/ 761997 h 914400"/>
              <a:gd name="connsiteX9" fmla="*/ 0 w 8915400"/>
              <a:gd name="connsiteY9"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4053351 w 8915400"/>
              <a:gd name="connsiteY6" fmla="*/ 339214 h 914400"/>
              <a:gd name="connsiteX7" fmla="*/ 1371600 w 8915400"/>
              <a:gd name="connsiteY7" fmla="*/ 378542 h 914400"/>
              <a:gd name="connsiteX8" fmla="*/ 0 w 8915400"/>
              <a:gd name="connsiteY8" fmla="*/ 761997 h 914400"/>
              <a:gd name="connsiteX9" fmla="*/ 0 w 8915400"/>
              <a:gd name="connsiteY9" fmla="*/ 152403 h 914400"/>
              <a:gd name="connsiteX0" fmla="*/ 14748 w 8930148"/>
              <a:gd name="connsiteY0" fmla="*/ 152403 h 914400"/>
              <a:gd name="connsiteX1" fmla="*/ 167151 w 8930148"/>
              <a:gd name="connsiteY1" fmla="*/ 0 h 914400"/>
              <a:gd name="connsiteX2" fmla="*/ 8777745 w 8930148"/>
              <a:gd name="connsiteY2" fmla="*/ 0 h 914400"/>
              <a:gd name="connsiteX3" fmla="*/ 8930148 w 8930148"/>
              <a:gd name="connsiteY3" fmla="*/ 152403 h 914400"/>
              <a:gd name="connsiteX4" fmla="*/ 8930148 w 8930148"/>
              <a:gd name="connsiteY4" fmla="*/ 761997 h 914400"/>
              <a:gd name="connsiteX5" fmla="*/ 8777745 w 8930148"/>
              <a:gd name="connsiteY5" fmla="*/ 914400 h 914400"/>
              <a:gd name="connsiteX6" fmla="*/ 4068099 w 8930148"/>
              <a:gd name="connsiteY6" fmla="*/ 339214 h 914400"/>
              <a:gd name="connsiteX7" fmla="*/ 1386348 w 8930148"/>
              <a:gd name="connsiteY7" fmla="*/ 378542 h 914400"/>
              <a:gd name="connsiteX8" fmla="*/ 0 w 8930148"/>
              <a:gd name="connsiteY8" fmla="*/ 621888 h 914400"/>
              <a:gd name="connsiteX9" fmla="*/ 14748 w 8930148"/>
              <a:gd name="connsiteY9" fmla="*/ 152403 h 914400"/>
              <a:gd name="connsiteX0" fmla="*/ 14847 w 8930247"/>
              <a:gd name="connsiteY0" fmla="*/ 152403 h 914400"/>
              <a:gd name="connsiteX1" fmla="*/ 167250 w 8930247"/>
              <a:gd name="connsiteY1" fmla="*/ 0 h 914400"/>
              <a:gd name="connsiteX2" fmla="*/ 8777844 w 8930247"/>
              <a:gd name="connsiteY2" fmla="*/ 0 h 914400"/>
              <a:gd name="connsiteX3" fmla="*/ 8930247 w 8930247"/>
              <a:gd name="connsiteY3" fmla="*/ 152403 h 914400"/>
              <a:gd name="connsiteX4" fmla="*/ 8930247 w 8930247"/>
              <a:gd name="connsiteY4" fmla="*/ 761997 h 914400"/>
              <a:gd name="connsiteX5" fmla="*/ 8777844 w 8930247"/>
              <a:gd name="connsiteY5" fmla="*/ 914400 h 914400"/>
              <a:gd name="connsiteX6" fmla="*/ 4068198 w 8930247"/>
              <a:gd name="connsiteY6" fmla="*/ 339214 h 914400"/>
              <a:gd name="connsiteX7" fmla="*/ 1386447 w 8930247"/>
              <a:gd name="connsiteY7" fmla="*/ 378542 h 914400"/>
              <a:gd name="connsiteX8" fmla="*/ 99 w 8930247"/>
              <a:gd name="connsiteY8" fmla="*/ 621888 h 914400"/>
              <a:gd name="connsiteX9" fmla="*/ 14847 w 8930247"/>
              <a:gd name="connsiteY9" fmla="*/ 152403 h 914400"/>
              <a:gd name="connsiteX0" fmla="*/ 14847 w 8951818"/>
              <a:gd name="connsiteY0" fmla="*/ 152403 h 914400"/>
              <a:gd name="connsiteX1" fmla="*/ 167250 w 8951818"/>
              <a:gd name="connsiteY1" fmla="*/ 0 h 914400"/>
              <a:gd name="connsiteX2" fmla="*/ 8777844 w 8951818"/>
              <a:gd name="connsiteY2" fmla="*/ 0 h 914400"/>
              <a:gd name="connsiteX3" fmla="*/ 8930247 w 8951818"/>
              <a:gd name="connsiteY3" fmla="*/ 152403 h 914400"/>
              <a:gd name="connsiteX4" fmla="*/ 8951818 w 8951818"/>
              <a:gd name="connsiteY4" fmla="*/ 599765 h 914400"/>
              <a:gd name="connsiteX5" fmla="*/ 8777844 w 8951818"/>
              <a:gd name="connsiteY5" fmla="*/ 914400 h 914400"/>
              <a:gd name="connsiteX6" fmla="*/ 4068198 w 8951818"/>
              <a:gd name="connsiteY6" fmla="*/ 339214 h 914400"/>
              <a:gd name="connsiteX7" fmla="*/ 1386447 w 8951818"/>
              <a:gd name="connsiteY7" fmla="*/ 378542 h 914400"/>
              <a:gd name="connsiteX8" fmla="*/ 99 w 8951818"/>
              <a:gd name="connsiteY8" fmla="*/ 621888 h 914400"/>
              <a:gd name="connsiteX9" fmla="*/ 14847 w 8951818"/>
              <a:gd name="connsiteY9" fmla="*/ 152403 h 914400"/>
              <a:gd name="connsiteX0" fmla="*/ 14847 w 8968873"/>
              <a:gd name="connsiteY0" fmla="*/ 152403 h 870155"/>
              <a:gd name="connsiteX1" fmla="*/ 167250 w 8968873"/>
              <a:gd name="connsiteY1" fmla="*/ 0 h 870155"/>
              <a:gd name="connsiteX2" fmla="*/ 8777844 w 8968873"/>
              <a:gd name="connsiteY2" fmla="*/ 0 h 870155"/>
              <a:gd name="connsiteX3" fmla="*/ 8930247 w 8968873"/>
              <a:gd name="connsiteY3" fmla="*/ 152403 h 870155"/>
              <a:gd name="connsiteX4" fmla="*/ 8951818 w 8968873"/>
              <a:gd name="connsiteY4" fmla="*/ 599765 h 870155"/>
              <a:gd name="connsiteX5" fmla="*/ 8921647 w 8968873"/>
              <a:gd name="connsiteY5" fmla="*/ 870155 h 870155"/>
              <a:gd name="connsiteX6" fmla="*/ 4068198 w 8968873"/>
              <a:gd name="connsiteY6" fmla="*/ 339214 h 870155"/>
              <a:gd name="connsiteX7" fmla="*/ 1386447 w 8968873"/>
              <a:gd name="connsiteY7" fmla="*/ 378542 h 870155"/>
              <a:gd name="connsiteX8" fmla="*/ 99 w 8968873"/>
              <a:gd name="connsiteY8" fmla="*/ 621888 h 870155"/>
              <a:gd name="connsiteX9" fmla="*/ 14847 w 8968873"/>
              <a:gd name="connsiteY9" fmla="*/ 152403 h 870155"/>
              <a:gd name="connsiteX0" fmla="*/ 14847 w 8968873"/>
              <a:gd name="connsiteY0" fmla="*/ 152403 h 873879"/>
              <a:gd name="connsiteX1" fmla="*/ 167250 w 8968873"/>
              <a:gd name="connsiteY1" fmla="*/ 0 h 873879"/>
              <a:gd name="connsiteX2" fmla="*/ 8777844 w 8968873"/>
              <a:gd name="connsiteY2" fmla="*/ 0 h 873879"/>
              <a:gd name="connsiteX3" fmla="*/ 8930247 w 8968873"/>
              <a:gd name="connsiteY3" fmla="*/ 152403 h 873879"/>
              <a:gd name="connsiteX4" fmla="*/ 8951818 w 8968873"/>
              <a:gd name="connsiteY4" fmla="*/ 599765 h 873879"/>
              <a:gd name="connsiteX5" fmla="*/ 8921647 w 8968873"/>
              <a:gd name="connsiteY5" fmla="*/ 870155 h 873879"/>
              <a:gd name="connsiteX6" fmla="*/ 4068198 w 8968873"/>
              <a:gd name="connsiteY6" fmla="*/ 339214 h 873879"/>
              <a:gd name="connsiteX7" fmla="*/ 1386447 w 8968873"/>
              <a:gd name="connsiteY7" fmla="*/ 378542 h 873879"/>
              <a:gd name="connsiteX8" fmla="*/ 99 w 8968873"/>
              <a:gd name="connsiteY8" fmla="*/ 621888 h 873879"/>
              <a:gd name="connsiteX9" fmla="*/ 14847 w 8968873"/>
              <a:gd name="connsiteY9" fmla="*/ 152403 h 873879"/>
              <a:gd name="connsiteX0" fmla="*/ 14847 w 8951818"/>
              <a:gd name="connsiteY0" fmla="*/ 152403 h 873879"/>
              <a:gd name="connsiteX1" fmla="*/ 167250 w 8951818"/>
              <a:gd name="connsiteY1" fmla="*/ 0 h 873879"/>
              <a:gd name="connsiteX2" fmla="*/ 8777844 w 8951818"/>
              <a:gd name="connsiteY2" fmla="*/ 0 h 873879"/>
              <a:gd name="connsiteX3" fmla="*/ 8930247 w 8951818"/>
              <a:gd name="connsiteY3" fmla="*/ 152403 h 873879"/>
              <a:gd name="connsiteX4" fmla="*/ 8951818 w 8951818"/>
              <a:gd name="connsiteY4" fmla="*/ 599765 h 873879"/>
              <a:gd name="connsiteX5" fmla="*/ 8921647 w 8951818"/>
              <a:gd name="connsiteY5" fmla="*/ 870155 h 873879"/>
              <a:gd name="connsiteX6" fmla="*/ 4068198 w 8951818"/>
              <a:gd name="connsiteY6" fmla="*/ 339214 h 873879"/>
              <a:gd name="connsiteX7" fmla="*/ 1386447 w 8951818"/>
              <a:gd name="connsiteY7" fmla="*/ 378542 h 873879"/>
              <a:gd name="connsiteX8" fmla="*/ 99 w 8951818"/>
              <a:gd name="connsiteY8" fmla="*/ 621888 h 873879"/>
              <a:gd name="connsiteX9" fmla="*/ 14847 w 8951818"/>
              <a:gd name="connsiteY9" fmla="*/ 152403 h 873879"/>
              <a:gd name="connsiteX0" fmla="*/ 14847 w 8930247"/>
              <a:gd name="connsiteY0" fmla="*/ 152403 h 873879"/>
              <a:gd name="connsiteX1" fmla="*/ 167250 w 8930247"/>
              <a:gd name="connsiteY1" fmla="*/ 0 h 873879"/>
              <a:gd name="connsiteX2" fmla="*/ 8777844 w 8930247"/>
              <a:gd name="connsiteY2" fmla="*/ 0 h 873879"/>
              <a:gd name="connsiteX3" fmla="*/ 8930247 w 8930247"/>
              <a:gd name="connsiteY3" fmla="*/ 152403 h 873879"/>
              <a:gd name="connsiteX4" fmla="*/ 8930247 w 8930247"/>
              <a:gd name="connsiteY4" fmla="*/ 511275 h 873879"/>
              <a:gd name="connsiteX5" fmla="*/ 8921647 w 8930247"/>
              <a:gd name="connsiteY5" fmla="*/ 870155 h 873879"/>
              <a:gd name="connsiteX6" fmla="*/ 4068198 w 8930247"/>
              <a:gd name="connsiteY6" fmla="*/ 339214 h 873879"/>
              <a:gd name="connsiteX7" fmla="*/ 1386447 w 8930247"/>
              <a:gd name="connsiteY7" fmla="*/ 378542 h 873879"/>
              <a:gd name="connsiteX8" fmla="*/ 99 w 8930247"/>
              <a:gd name="connsiteY8" fmla="*/ 621888 h 873879"/>
              <a:gd name="connsiteX9" fmla="*/ 14847 w 8930247"/>
              <a:gd name="connsiteY9" fmla="*/ 152403 h 873879"/>
              <a:gd name="connsiteX0" fmla="*/ 14847 w 8939562"/>
              <a:gd name="connsiteY0" fmla="*/ 159777 h 881253"/>
              <a:gd name="connsiteX1" fmla="*/ 167250 w 8939562"/>
              <a:gd name="connsiteY1" fmla="*/ 7374 h 881253"/>
              <a:gd name="connsiteX2" fmla="*/ 8885696 w 8939562"/>
              <a:gd name="connsiteY2" fmla="*/ 0 h 881253"/>
              <a:gd name="connsiteX3" fmla="*/ 8930247 w 8939562"/>
              <a:gd name="connsiteY3" fmla="*/ 159777 h 881253"/>
              <a:gd name="connsiteX4" fmla="*/ 8930247 w 8939562"/>
              <a:gd name="connsiteY4" fmla="*/ 518649 h 881253"/>
              <a:gd name="connsiteX5" fmla="*/ 8921647 w 8939562"/>
              <a:gd name="connsiteY5" fmla="*/ 877529 h 881253"/>
              <a:gd name="connsiteX6" fmla="*/ 4068198 w 8939562"/>
              <a:gd name="connsiteY6" fmla="*/ 346588 h 881253"/>
              <a:gd name="connsiteX7" fmla="*/ 1386447 w 8939562"/>
              <a:gd name="connsiteY7" fmla="*/ 385916 h 881253"/>
              <a:gd name="connsiteX8" fmla="*/ 99 w 8939562"/>
              <a:gd name="connsiteY8" fmla="*/ 629262 h 881253"/>
              <a:gd name="connsiteX9" fmla="*/ 14847 w 8939562"/>
              <a:gd name="connsiteY9" fmla="*/ 159777 h 881253"/>
              <a:gd name="connsiteX0" fmla="*/ 14847 w 8930247"/>
              <a:gd name="connsiteY0" fmla="*/ 159777 h 881253"/>
              <a:gd name="connsiteX1" fmla="*/ 167250 w 8930247"/>
              <a:gd name="connsiteY1" fmla="*/ 7374 h 881253"/>
              <a:gd name="connsiteX2" fmla="*/ 8885696 w 8930247"/>
              <a:gd name="connsiteY2" fmla="*/ 0 h 881253"/>
              <a:gd name="connsiteX3" fmla="*/ 8930247 w 8930247"/>
              <a:gd name="connsiteY3" fmla="*/ 159777 h 881253"/>
              <a:gd name="connsiteX4" fmla="*/ 8930247 w 8930247"/>
              <a:gd name="connsiteY4" fmla="*/ 518649 h 881253"/>
              <a:gd name="connsiteX5" fmla="*/ 8921647 w 8930247"/>
              <a:gd name="connsiteY5" fmla="*/ 877529 h 881253"/>
              <a:gd name="connsiteX6" fmla="*/ 4068198 w 8930247"/>
              <a:gd name="connsiteY6" fmla="*/ 346588 h 881253"/>
              <a:gd name="connsiteX7" fmla="*/ 1386447 w 8930247"/>
              <a:gd name="connsiteY7" fmla="*/ 385916 h 881253"/>
              <a:gd name="connsiteX8" fmla="*/ 99 w 8930247"/>
              <a:gd name="connsiteY8" fmla="*/ 629262 h 881253"/>
              <a:gd name="connsiteX9" fmla="*/ 14847 w 8930247"/>
              <a:gd name="connsiteY9" fmla="*/ 159777 h 881253"/>
              <a:gd name="connsiteX0" fmla="*/ 14847 w 8930247"/>
              <a:gd name="connsiteY0" fmla="*/ 174525 h 896001"/>
              <a:gd name="connsiteX1" fmla="*/ 167250 w 8930247"/>
              <a:gd name="connsiteY1" fmla="*/ 22122 h 896001"/>
              <a:gd name="connsiteX2" fmla="*/ 8928837 w 8930247"/>
              <a:gd name="connsiteY2" fmla="*/ 0 h 896001"/>
              <a:gd name="connsiteX3" fmla="*/ 8930247 w 8930247"/>
              <a:gd name="connsiteY3" fmla="*/ 174525 h 896001"/>
              <a:gd name="connsiteX4" fmla="*/ 8930247 w 8930247"/>
              <a:gd name="connsiteY4" fmla="*/ 533397 h 896001"/>
              <a:gd name="connsiteX5" fmla="*/ 8921647 w 8930247"/>
              <a:gd name="connsiteY5" fmla="*/ 892277 h 896001"/>
              <a:gd name="connsiteX6" fmla="*/ 4068198 w 8930247"/>
              <a:gd name="connsiteY6" fmla="*/ 361336 h 896001"/>
              <a:gd name="connsiteX7" fmla="*/ 1386447 w 8930247"/>
              <a:gd name="connsiteY7" fmla="*/ 400664 h 896001"/>
              <a:gd name="connsiteX8" fmla="*/ 99 w 8930247"/>
              <a:gd name="connsiteY8" fmla="*/ 644010 h 896001"/>
              <a:gd name="connsiteX9" fmla="*/ 14847 w 8930247"/>
              <a:gd name="connsiteY9" fmla="*/ 174525 h 896001"/>
              <a:gd name="connsiteX0" fmla="*/ 14847 w 8936635"/>
              <a:gd name="connsiteY0" fmla="*/ 171859 h 893335"/>
              <a:gd name="connsiteX1" fmla="*/ 167250 w 8936635"/>
              <a:gd name="connsiteY1" fmla="*/ 19456 h 893335"/>
              <a:gd name="connsiteX2" fmla="*/ 8936635 w 8936635"/>
              <a:gd name="connsiteY2" fmla="*/ 0 h 893335"/>
              <a:gd name="connsiteX3" fmla="*/ 8930247 w 8936635"/>
              <a:gd name="connsiteY3" fmla="*/ 171859 h 893335"/>
              <a:gd name="connsiteX4" fmla="*/ 8930247 w 8936635"/>
              <a:gd name="connsiteY4" fmla="*/ 530731 h 893335"/>
              <a:gd name="connsiteX5" fmla="*/ 8921647 w 8936635"/>
              <a:gd name="connsiteY5" fmla="*/ 889611 h 893335"/>
              <a:gd name="connsiteX6" fmla="*/ 4068198 w 8936635"/>
              <a:gd name="connsiteY6" fmla="*/ 358670 h 893335"/>
              <a:gd name="connsiteX7" fmla="*/ 1386447 w 8936635"/>
              <a:gd name="connsiteY7" fmla="*/ 397998 h 893335"/>
              <a:gd name="connsiteX8" fmla="*/ 99 w 8936635"/>
              <a:gd name="connsiteY8" fmla="*/ 641344 h 893335"/>
              <a:gd name="connsiteX9" fmla="*/ 14847 w 8936635"/>
              <a:gd name="connsiteY9" fmla="*/ 171859 h 893335"/>
              <a:gd name="connsiteX0" fmla="*/ 14847 w 8936635"/>
              <a:gd name="connsiteY0" fmla="*/ 171859 h 893335"/>
              <a:gd name="connsiteX1" fmla="*/ 167250 w 8936635"/>
              <a:gd name="connsiteY1" fmla="*/ 19456 h 893335"/>
              <a:gd name="connsiteX2" fmla="*/ 8936635 w 8936635"/>
              <a:gd name="connsiteY2" fmla="*/ 0 h 893335"/>
              <a:gd name="connsiteX3" fmla="*/ 8930247 w 8936635"/>
              <a:gd name="connsiteY3" fmla="*/ 171859 h 893335"/>
              <a:gd name="connsiteX4" fmla="*/ 8930247 w 8936635"/>
              <a:gd name="connsiteY4" fmla="*/ 530731 h 893335"/>
              <a:gd name="connsiteX5" fmla="*/ 8921647 w 8936635"/>
              <a:gd name="connsiteY5" fmla="*/ 889611 h 893335"/>
              <a:gd name="connsiteX6" fmla="*/ 4068198 w 8936635"/>
              <a:gd name="connsiteY6" fmla="*/ 358670 h 893335"/>
              <a:gd name="connsiteX7" fmla="*/ 1386447 w 8936635"/>
              <a:gd name="connsiteY7" fmla="*/ 397998 h 893335"/>
              <a:gd name="connsiteX8" fmla="*/ 99 w 8936635"/>
              <a:gd name="connsiteY8" fmla="*/ 641344 h 893335"/>
              <a:gd name="connsiteX9" fmla="*/ 14847 w 8936635"/>
              <a:gd name="connsiteY9" fmla="*/ 171859 h 893335"/>
              <a:gd name="connsiteX0" fmla="*/ 14847 w 8936635"/>
              <a:gd name="connsiteY0" fmla="*/ 171859 h 901287"/>
              <a:gd name="connsiteX1" fmla="*/ 167250 w 8936635"/>
              <a:gd name="connsiteY1" fmla="*/ 19456 h 901287"/>
              <a:gd name="connsiteX2" fmla="*/ 8936635 w 8936635"/>
              <a:gd name="connsiteY2" fmla="*/ 0 h 901287"/>
              <a:gd name="connsiteX3" fmla="*/ 8930247 w 8936635"/>
              <a:gd name="connsiteY3" fmla="*/ 171859 h 901287"/>
              <a:gd name="connsiteX4" fmla="*/ 8930247 w 8936635"/>
              <a:gd name="connsiteY4" fmla="*/ 530731 h 901287"/>
              <a:gd name="connsiteX5" fmla="*/ 8932045 w 8936635"/>
              <a:gd name="connsiteY5" fmla="*/ 897609 h 901287"/>
              <a:gd name="connsiteX6" fmla="*/ 4068198 w 8936635"/>
              <a:gd name="connsiteY6" fmla="*/ 358670 h 901287"/>
              <a:gd name="connsiteX7" fmla="*/ 1386447 w 8936635"/>
              <a:gd name="connsiteY7" fmla="*/ 397998 h 901287"/>
              <a:gd name="connsiteX8" fmla="*/ 99 w 8936635"/>
              <a:gd name="connsiteY8" fmla="*/ 641344 h 901287"/>
              <a:gd name="connsiteX9" fmla="*/ 14847 w 8936635"/>
              <a:gd name="connsiteY9" fmla="*/ 171859 h 901287"/>
              <a:gd name="connsiteX0" fmla="*/ 14847 w 8936635"/>
              <a:gd name="connsiteY0" fmla="*/ 171859 h 901287"/>
              <a:gd name="connsiteX1" fmla="*/ 167250 w 8936635"/>
              <a:gd name="connsiteY1" fmla="*/ 19456 h 901287"/>
              <a:gd name="connsiteX2" fmla="*/ 8936635 w 8936635"/>
              <a:gd name="connsiteY2" fmla="*/ 0 h 901287"/>
              <a:gd name="connsiteX3" fmla="*/ 8930247 w 8936635"/>
              <a:gd name="connsiteY3" fmla="*/ 171859 h 901287"/>
              <a:gd name="connsiteX4" fmla="*/ 8930247 w 8936635"/>
              <a:gd name="connsiteY4" fmla="*/ 530731 h 901287"/>
              <a:gd name="connsiteX5" fmla="*/ 8932045 w 8936635"/>
              <a:gd name="connsiteY5" fmla="*/ 897609 h 901287"/>
              <a:gd name="connsiteX6" fmla="*/ 4068198 w 8936635"/>
              <a:gd name="connsiteY6" fmla="*/ 358670 h 901287"/>
              <a:gd name="connsiteX7" fmla="*/ 1386447 w 8936635"/>
              <a:gd name="connsiteY7" fmla="*/ 397998 h 901287"/>
              <a:gd name="connsiteX8" fmla="*/ 99 w 8936635"/>
              <a:gd name="connsiteY8" fmla="*/ 641344 h 901287"/>
              <a:gd name="connsiteX9" fmla="*/ 14847 w 8936635"/>
              <a:gd name="connsiteY9" fmla="*/ 171859 h 901287"/>
              <a:gd name="connsiteX0" fmla="*/ 14847 w 8936635"/>
              <a:gd name="connsiteY0" fmla="*/ 171859 h 901287"/>
              <a:gd name="connsiteX1" fmla="*/ 167250 w 8936635"/>
              <a:gd name="connsiteY1" fmla="*/ 19456 h 901287"/>
              <a:gd name="connsiteX2" fmla="*/ 8936635 w 8936635"/>
              <a:gd name="connsiteY2" fmla="*/ 0 h 901287"/>
              <a:gd name="connsiteX3" fmla="*/ 8932846 w 8936635"/>
              <a:gd name="connsiteY3" fmla="*/ 174525 h 901287"/>
              <a:gd name="connsiteX4" fmla="*/ 8930247 w 8936635"/>
              <a:gd name="connsiteY4" fmla="*/ 530731 h 901287"/>
              <a:gd name="connsiteX5" fmla="*/ 8932045 w 8936635"/>
              <a:gd name="connsiteY5" fmla="*/ 897609 h 901287"/>
              <a:gd name="connsiteX6" fmla="*/ 4068198 w 8936635"/>
              <a:gd name="connsiteY6" fmla="*/ 358670 h 901287"/>
              <a:gd name="connsiteX7" fmla="*/ 1386447 w 8936635"/>
              <a:gd name="connsiteY7" fmla="*/ 397998 h 901287"/>
              <a:gd name="connsiteX8" fmla="*/ 99 w 8936635"/>
              <a:gd name="connsiteY8" fmla="*/ 641344 h 901287"/>
              <a:gd name="connsiteX9" fmla="*/ 14847 w 8936635"/>
              <a:gd name="connsiteY9" fmla="*/ 171859 h 901287"/>
              <a:gd name="connsiteX0" fmla="*/ 14847 w 8936635"/>
              <a:gd name="connsiteY0" fmla="*/ 171859 h 901287"/>
              <a:gd name="connsiteX1" fmla="*/ 167250 w 8936635"/>
              <a:gd name="connsiteY1" fmla="*/ 19456 h 901287"/>
              <a:gd name="connsiteX2" fmla="*/ 8936635 w 8936635"/>
              <a:gd name="connsiteY2" fmla="*/ 0 h 901287"/>
              <a:gd name="connsiteX3" fmla="*/ 8932846 w 8936635"/>
              <a:gd name="connsiteY3" fmla="*/ 174525 h 901287"/>
              <a:gd name="connsiteX4" fmla="*/ 8930247 w 8936635"/>
              <a:gd name="connsiteY4" fmla="*/ 538728 h 901287"/>
              <a:gd name="connsiteX5" fmla="*/ 8932045 w 8936635"/>
              <a:gd name="connsiteY5" fmla="*/ 897609 h 901287"/>
              <a:gd name="connsiteX6" fmla="*/ 4068198 w 8936635"/>
              <a:gd name="connsiteY6" fmla="*/ 358670 h 901287"/>
              <a:gd name="connsiteX7" fmla="*/ 1386447 w 8936635"/>
              <a:gd name="connsiteY7" fmla="*/ 397998 h 901287"/>
              <a:gd name="connsiteX8" fmla="*/ 99 w 8936635"/>
              <a:gd name="connsiteY8" fmla="*/ 641344 h 901287"/>
              <a:gd name="connsiteX9" fmla="*/ 14847 w 8936635"/>
              <a:gd name="connsiteY9" fmla="*/ 171859 h 901287"/>
              <a:gd name="connsiteX0" fmla="*/ 14856 w 8936644"/>
              <a:gd name="connsiteY0" fmla="*/ 171859 h 901287"/>
              <a:gd name="connsiteX1" fmla="*/ 167259 w 8936644"/>
              <a:gd name="connsiteY1" fmla="*/ 19456 h 901287"/>
              <a:gd name="connsiteX2" fmla="*/ 8936644 w 8936644"/>
              <a:gd name="connsiteY2" fmla="*/ 0 h 901287"/>
              <a:gd name="connsiteX3" fmla="*/ 8932855 w 8936644"/>
              <a:gd name="connsiteY3" fmla="*/ 174525 h 901287"/>
              <a:gd name="connsiteX4" fmla="*/ 8930256 w 8936644"/>
              <a:gd name="connsiteY4" fmla="*/ 538728 h 901287"/>
              <a:gd name="connsiteX5" fmla="*/ 8932054 w 8936644"/>
              <a:gd name="connsiteY5" fmla="*/ 897609 h 901287"/>
              <a:gd name="connsiteX6" fmla="*/ 4068207 w 8936644"/>
              <a:gd name="connsiteY6" fmla="*/ 358670 h 901287"/>
              <a:gd name="connsiteX7" fmla="*/ 1386456 w 8936644"/>
              <a:gd name="connsiteY7" fmla="*/ 397998 h 901287"/>
              <a:gd name="connsiteX8" fmla="*/ 108 w 8936644"/>
              <a:gd name="connsiteY8" fmla="*/ 641344 h 901287"/>
              <a:gd name="connsiteX9" fmla="*/ 14856 w 8936644"/>
              <a:gd name="connsiteY9" fmla="*/ 171859 h 901287"/>
              <a:gd name="connsiteX0" fmla="*/ 0 w 8939984"/>
              <a:gd name="connsiteY0" fmla="*/ 174525 h 901287"/>
              <a:gd name="connsiteX1" fmla="*/ 170599 w 8939984"/>
              <a:gd name="connsiteY1" fmla="*/ 19456 h 901287"/>
              <a:gd name="connsiteX2" fmla="*/ 8939984 w 8939984"/>
              <a:gd name="connsiteY2" fmla="*/ 0 h 901287"/>
              <a:gd name="connsiteX3" fmla="*/ 8936195 w 8939984"/>
              <a:gd name="connsiteY3" fmla="*/ 174525 h 901287"/>
              <a:gd name="connsiteX4" fmla="*/ 8933596 w 8939984"/>
              <a:gd name="connsiteY4" fmla="*/ 538728 h 901287"/>
              <a:gd name="connsiteX5" fmla="*/ 8935394 w 8939984"/>
              <a:gd name="connsiteY5" fmla="*/ 897609 h 901287"/>
              <a:gd name="connsiteX6" fmla="*/ 4071547 w 8939984"/>
              <a:gd name="connsiteY6" fmla="*/ 358670 h 901287"/>
              <a:gd name="connsiteX7" fmla="*/ 1389796 w 8939984"/>
              <a:gd name="connsiteY7" fmla="*/ 397998 h 901287"/>
              <a:gd name="connsiteX8" fmla="*/ 3448 w 8939984"/>
              <a:gd name="connsiteY8" fmla="*/ 641344 h 901287"/>
              <a:gd name="connsiteX9" fmla="*/ 0 w 8939984"/>
              <a:gd name="connsiteY9" fmla="*/ 174525 h 901287"/>
              <a:gd name="connsiteX0" fmla="*/ 32428 w 8972412"/>
              <a:gd name="connsiteY0" fmla="*/ 174525 h 901287"/>
              <a:gd name="connsiteX1" fmla="*/ 39268 w 8972412"/>
              <a:gd name="connsiteY1" fmla="*/ 27454 h 901287"/>
              <a:gd name="connsiteX2" fmla="*/ 8972412 w 8972412"/>
              <a:gd name="connsiteY2" fmla="*/ 0 h 901287"/>
              <a:gd name="connsiteX3" fmla="*/ 8968623 w 8972412"/>
              <a:gd name="connsiteY3" fmla="*/ 174525 h 901287"/>
              <a:gd name="connsiteX4" fmla="*/ 8966024 w 8972412"/>
              <a:gd name="connsiteY4" fmla="*/ 538728 h 901287"/>
              <a:gd name="connsiteX5" fmla="*/ 8967822 w 8972412"/>
              <a:gd name="connsiteY5" fmla="*/ 897609 h 901287"/>
              <a:gd name="connsiteX6" fmla="*/ 4103975 w 8972412"/>
              <a:gd name="connsiteY6" fmla="*/ 358670 h 901287"/>
              <a:gd name="connsiteX7" fmla="*/ 1422224 w 8972412"/>
              <a:gd name="connsiteY7" fmla="*/ 397998 h 901287"/>
              <a:gd name="connsiteX8" fmla="*/ 35876 w 8972412"/>
              <a:gd name="connsiteY8" fmla="*/ 641344 h 901287"/>
              <a:gd name="connsiteX9" fmla="*/ 32428 w 8972412"/>
              <a:gd name="connsiteY9" fmla="*/ 174525 h 901287"/>
              <a:gd name="connsiteX0" fmla="*/ 0 w 8939984"/>
              <a:gd name="connsiteY0" fmla="*/ 174525 h 901287"/>
              <a:gd name="connsiteX1" fmla="*/ 6840 w 8939984"/>
              <a:gd name="connsiteY1" fmla="*/ 27454 h 901287"/>
              <a:gd name="connsiteX2" fmla="*/ 8939984 w 8939984"/>
              <a:gd name="connsiteY2" fmla="*/ 0 h 901287"/>
              <a:gd name="connsiteX3" fmla="*/ 8936195 w 8939984"/>
              <a:gd name="connsiteY3" fmla="*/ 174525 h 901287"/>
              <a:gd name="connsiteX4" fmla="*/ 8933596 w 8939984"/>
              <a:gd name="connsiteY4" fmla="*/ 538728 h 901287"/>
              <a:gd name="connsiteX5" fmla="*/ 8935394 w 8939984"/>
              <a:gd name="connsiteY5" fmla="*/ 897609 h 901287"/>
              <a:gd name="connsiteX6" fmla="*/ 4071547 w 8939984"/>
              <a:gd name="connsiteY6" fmla="*/ 358670 h 901287"/>
              <a:gd name="connsiteX7" fmla="*/ 1389796 w 8939984"/>
              <a:gd name="connsiteY7" fmla="*/ 397998 h 901287"/>
              <a:gd name="connsiteX8" fmla="*/ 3448 w 8939984"/>
              <a:gd name="connsiteY8" fmla="*/ 641344 h 901287"/>
              <a:gd name="connsiteX9" fmla="*/ 0 w 8939984"/>
              <a:gd name="connsiteY9" fmla="*/ 174525 h 901287"/>
              <a:gd name="connsiteX0" fmla="*/ 0 w 8939984"/>
              <a:gd name="connsiteY0" fmla="*/ 174525 h 901287"/>
              <a:gd name="connsiteX1" fmla="*/ 4240 w 8939984"/>
              <a:gd name="connsiteY1" fmla="*/ 27454 h 901287"/>
              <a:gd name="connsiteX2" fmla="*/ 8939984 w 8939984"/>
              <a:gd name="connsiteY2" fmla="*/ 0 h 901287"/>
              <a:gd name="connsiteX3" fmla="*/ 8936195 w 8939984"/>
              <a:gd name="connsiteY3" fmla="*/ 174525 h 901287"/>
              <a:gd name="connsiteX4" fmla="*/ 8933596 w 8939984"/>
              <a:gd name="connsiteY4" fmla="*/ 538728 h 901287"/>
              <a:gd name="connsiteX5" fmla="*/ 8935394 w 8939984"/>
              <a:gd name="connsiteY5" fmla="*/ 897609 h 901287"/>
              <a:gd name="connsiteX6" fmla="*/ 4071547 w 8939984"/>
              <a:gd name="connsiteY6" fmla="*/ 358670 h 901287"/>
              <a:gd name="connsiteX7" fmla="*/ 1389796 w 8939984"/>
              <a:gd name="connsiteY7" fmla="*/ 397998 h 901287"/>
              <a:gd name="connsiteX8" fmla="*/ 3448 w 8939984"/>
              <a:gd name="connsiteY8" fmla="*/ 641344 h 901287"/>
              <a:gd name="connsiteX9" fmla="*/ 0 w 8939984"/>
              <a:gd name="connsiteY9" fmla="*/ 174525 h 901287"/>
              <a:gd name="connsiteX0" fmla="*/ 3698 w 8943682"/>
              <a:gd name="connsiteY0" fmla="*/ 174525 h 901287"/>
              <a:gd name="connsiteX1" fmla="*/ 141 w 8943682"/>
              <a:gd name="connsiteY1" fmla="*/ 24788 h 901287"/>
              <a:gd name="connsiteX2" fmla="*/ 8943682 w 8943682"/>
              <a:gd name="connsiteY2" fmla="*/ 0 h 901287"/>
              <a:gd name="connsiteX3" fmla="*/ 8939893 w 8943682"/>
              <a:gd name="connsiteY3" fmla="*/ 174525 h 901287"/>
              <a:gd name="connsiteX4" fmla="*/ 8937294 w 8943682"/>
              <a:gd name="connsiteY4" fmla="*/ 538728 h 901287"/>
              <a:gd name="connsiteX5" fmla="*/ 8939092 w 8943682"/>
              <a:gd name="connsiteY5" fmla="*/ 897609 h 901287"/>
              <a:gd name="connsiteX6" fmla="*/ 4075245 w 8943682"/>
              <a:gd name="connsiteY6" fmla="*/ 358670 h 901287"/>
              <a:gd name="connsiteX7" fmla="*/ 1393494 w 8943682"/>
              <a:gd name="connsiteY7" fmla="*/ 397998 h 901287"/>
              <a:gd name="connsiteX8" fmla="*/ 7146 w 8943682"/>
              <a:gd name="connsiteY8" fmla="*/ 641344 h 901287"/>
              <a:gd name="connsiteX9" fmla="*/ 3698 w 8943682"/>
              <a:gd name="connsiteY9" fmla="*/ 174525 h 901287"/>
              <a:gd name="connsiteX0" fmla="*/ 0 w 8939984"/>
              <a:gd name="connsiteY0" fmla="*/ 174525 h 901287"/>
              <a:gd name="connsiteX1" fmla="*/ 1641 w 8939984"/>
              <a:gd name="connsiteY1" fmla="*/ 24788 h 901287"/>
              <a:gd name="connsiteX2" fmla="*/ 8939984 w 8939984"/>
              <a:gd name="connsiteY2" fmla="*/ 0 h 901287"/>
              <a:gd name="connsiteX3" fmla="*/ 8936195 w 8939984"/>
              <a:gd name="connsiteY3" fmla="*/ 174525 h 901287"/>
              <a:gd name="connsiteX4" fmla="*/ 8933596 w 8939984"/>
              <a:gd name="connsiteY4" fmla="*/ 538728 h 901287"/>
              <a:gd name="connsiteX5" fmla="*/ 8935394 w 8939984"/>
              <a:gd name="connsiteY5" fmla="*/ 897609 h 901287"/>
              <a:gd name="connsiteX6" fmla="*/ 4071547 w 8939984"/>
              <a:gd name="connsiteY6" fmla="*/ 358670 h 901287"/>
              <a:gd name="connsiteX7" fmla="*/ 1389796 w 8939984"/>
              <a:gd name="connsiteY7" fmla="*/ 397998 h 901287"/>
              <a:gd name="connsiteX8" fmla="*/ 3448 w 8939984"/>
              <a:gd name="connsiteY8" fmla="*/ 641344 h 901287"/>
              <a:gd name="connsiteX9" fmla="*/ 0 w 8939984"/>
              <a:gd name="connsiteY9" fmla="*/ 174525 h 901287"/>
              <a:gd name="connsiteX0" fmla="*/ 0 w 8939984"/>
              <a:gd name="connsiteY0" fmla="*/ 174525 h 901287"/>
              <a:gd name="connsiteX1" fmla="*/ 1641 w 8939984"/>
              <a:gd name="connsiteY1" fmla="*/ 24788 h 901287"/>
              <a:gd name="connsiteX2" fmla="*/ 8939984 w 8939984"/>
              <a:gd name="connsiteY2" fmla="*/ 0 h 901287"/>
              <a:gd name="connsiteX3" fmla="*/ 8936195 w 8939984"/>
              <a:gd name="connsiteY3" fmla="*/ 174525 h 901287"/>
              <a:gd name="connsiteX4" fmla="*/ 8933596 w 8939984"/>
              <a:gd name="connsiteY4" fmla="*/ 538728 h 901287"/>
              <a:gd name="connsiteX5" fmla="*/ 8935394 w 8939984"/>
              <a:gd name="connsiteY5" fmla="*/ 897609 h 901287"/>
              <a:gd name="connsiteX6" fmla="*/ 4071547 w 8939984"/>
              <a:gd name="connsiteY6" fmla="*/ 358670 h 901287"/>
              <a:gd name="connsiteX7" fmla="*/ 1389796 w 8939984"/>
              <a:gd name="connsiteY7" fmla="*/ 397998 h 901287"/>
              <a:gd name="connsiteX8" fmla="*/ 3448 w 8939984"/>
              <a:gd name="connsiteY8" fmla="*/ 641344 h 901287"/>
              <a:gd name="connsiteX9" fmla="*/ 0 w 8939984"/>
              <a:gd name="connsiteY9" fmla="*/ 174525 h 901287"/>
              <a:gd name="connsiteX0" fmla="*/ 0 w 8939984"/>
              <a:gd name="connsiteY0" fmla="*/ 174525 h 901287"/>
              <a:gd name="connsiteX1" fmla="*/ 1641 w 8939984"/>
              <a:gd name="connsiteY1" fmla="*/ 24788 h 901287"/>
              <a:gd name="connsiteX2" fmla="*/ 8939984 w 8939984"/>
              <a:gd name="connsiteY2" fmla="*/ 0 h 901287"/>
              <a:gd name="connsiteX3" fmla="*/ 8936195 w 8939984"/>
              <a:gd name="connsiteY3" fmla="*/ 174525 h 901287"/>
              <a:gd name="connsiteX4" fmla="*/ 8933596 w 8939984"/>
              <a:gd name="connsiteY4" fmla="*/ 538728 h 901287"/>
              <a:gd name="connsiteX5" fmla="*/ 8935394 w 8939984"/>
              <a:gd name="connsiteY5" fmla="*/ 897609 h 901287"/>
              <a:gd name="connsiteX6" fmla="*/ 4071547 w 8939984"/>
              <a:gd name="connsiteY6" fmla="*/ 358670 h 901287"/>
              <a:gd name="connsiteX7" fmla="*/ 1389796 w 8939984"/>
              <a:gd name="connsiteY7" fmla="*/ 397998 h 901287"/>
              <a:gd name="connsiteX8" fmla="*/ 3448 w 8939984"/>
              <a:gd name="connsiteY8" fmla="*/ 641344 h 901287"/>
              <a:gd name="connsiteX9" fmla="*/ 0 w 8939984"/>
              <a:gd name="connsiteY9" fmla="*/ 174525 h 90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9984" h="901287">
                <a:moveTo>
                  <a:pt x="0" y="174525"/>
                </a:moveTo>
                <a:cubicBezTo>
                  <a:pt x="0" y="90355"/>
                  <a:pt x="651" y="155417"/>
                  <a:pt x="1641" y="24788"/>
                </a:cubicBezTo>
                <a:lnTo>
                  <a:pt x="8939984" y="0"/>
                </a:lnTo>
                <a:cubicBezTo>
                  <a:pt x="8935880" y="167564"/>
                  <a:pt x="8936195" y="90355"/>
                  <a:pt x="8936195" y="174525"/>
                </a:cubicBezTo>
                <a:cubicBezTo>
                  <a:pt x="8935329" y="293260"/>
                  <a:pt x="8934462" y="419993"/>
                  <a:pt x="8933596" y="538728"/>
                </a:cubicBezTo>
                <a:cubicBezTo>
                  <a:pt x="8933596" y="622898"/>
                  <a:pt x="8940472" y="685799"/>
                  <a:pt x="8935394" y="897609"/>
                </a:cubicBezTo>
                <a:cubicBezTo>
                  <a:pt x="8301328" y="949228"/>
                  <a:pt x="5329147" y="441939"/>
                  <a:pt x="4071547" y="358670"/>
                </a:cubicBezTo>
                <a:cubicBezTo>
                  <a:pt x="2813947" y="275402"/>
                  <a:pt x="2127597" y="292236"/>
                  <a:pt x="1389796" y="397998"/>
                </a:cubicBezTo>
                <a:cubicBezTo>
                  <a:pt x="651995" y="503760"/>
                  <a:pt x="1415" y="699719"/>
                  <a:pt x="3448" y="641344"/>
                </a:cubicBezTo>
                <a:cubicBezTo>
                  <a:pt x="2299" y="408427"/>
                  <a:pt x="1149" y="330131"/>
                  <a:pt x="0" y="174525"/>
                </a:cubicBezTo>
                <a:close/>
              </a:path>
            </a:pathLst>
          </a:custGeom>
          <a:solidFill>
            <a:srgbClr val="0070C0"/>
          </a:solidFill>
          <a:ln>
            <a:noFill/>
          </a:ln>
          <a:scene3d>
            <a:camera prst="orthographicFront"/>
            <a:lightRig rig="threePt" dir="t">
              <a:rot lat="0" lon="0" rev="10800000"/>
            </a:lightRig>
          </a:scene3d>
          <a:sp3d extrusionH="57150">
            <a:bevelT w="101600"/>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3"/>
          <p:cNvSpPr/>
          <p:nvPr/>
        </p:nvSpPr>
        <p:spPr>
          <a:xfrm rot="10800000" flipH="1">
            <a:off x="-76199" y="5839838"/>
            <a:ext cx="9299644" cy="1066799"/>
          </a:xfrm>
          <a:custGeom>
            <a:avLst/>
            <a:gdLst>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152403 w 8915400"/>
              <a:gd name="connsiteY6" fmla="*/ 914400 h 914400"/>
              <a:gd name="connsiteX7" fmla="*/ 0 w 8915400"/>
              <a:gd name="connsiteY7" fmla="*/ 761997 h 914400"/>
              <a:gd name="connsiteX8" fmla="*/ 0 w 8915400"/>
              <a:gd name="connsiteY8"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926693 w 8915400"/>
              <a:gd name="connsiteY6" fmla="*/ 641555 h 914400"/>
              <a:gd name="connsiteX7" fmla="*/ 0 w 8915400"/>
              <a:gd name="connsiteY7" fmla="*/ 761997 h 914400"/>
              <a:gd name="connsiteX8" fmla="*/ 0 w 8915400"/>
              <a:gd name="connsiteY8"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926693 w 8915400"/>
              <a:gd name="connsiteY6" fmla="*/ 641555 h 914400"/>
              <a:gd name="connsiteX7" fmla="*/ 0 w 8915400"/>
              <a:gd name="connsiteY7" fmla="*/ 761997 h 914400"/>
              <a:gd name="connsiteX8" fmla="*/ 0 w 8915400"/>
              <a:gd name="connsiteY8"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1767351 w 8915400"/>
              <a:gd name="connsiteY6" fmla="*/ 368710 h 914400"/>
              <a:gd name="connsiteX7" fmla="*/ 0 w 8915400"/>
              <a:gd name="connsiteY7" fmla="*/ 761997 h 914400"/>
              <a:gd name="connsiteX8" fmla="*/ 0 w 8915400"/>
              <a:gd name="connsiteY8"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1767351 w 8915400"/>
              <a:gd name="connsiteY6" fmla="*/ 368710 h 914400"/>
              <a:gd name="connsiteX7" fmla="*/ 0 w 8915400"/>
              <a:gd name="connsiteY7" fmla="*/ 761997 h 914400"/>
              <a:gd name="connsiteX8" fmla="*/ 0 w 8915400"/>
              <a:gd name="connsiteY8"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1767351 w 8915400"/>
              <a:gd name="connsiteY6" fmla="*/ 368710 h 914400"/>
              <a:gd name="connsiteX7" fmla="*/ 980768 w 8915400"/>
              <a:gd name="connsiteY7" fmla="*/ 533400 h 914400"/>
              <a:gd name="connsiteX8" fmla="*/ 0 w 8915400"/>
              <a:gd name="connsiteY8" fmla="*/ 761997 h 914400"/>
              <a:gd name="connsiteX9" fmla="*/ 0 w 8915400"/>
              <a:gd name="connsiteY9"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1767351 w 8915400"/>
              <a:gd name="connsiteY6" fmla="*/ 368710 h 914400"/>
              <a:gd name="connsiteX7" fmla="*/ 980768 w 8915400"/>
              <a:gd name="connsiteY7" fmla="*/ 533400 h 914400"/>
              <a:gd name="connsiteX8" fmla="*/ 0 w 8915400"/>
              <a:gd name="connsiteY8" fmla="*/ 761997 h 914400"/>
              <a:gd name="connsiteX9" fmla="*/ 0 w 8915400"/>
              <a:gd name="connsiteY9"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3986983 w 8915400"/>
              <a:gd name="connsiteY6" fmla="*/ 376085 h 914400"/>
              <a:gd name="connsiteX7" fmla="*/ 980768 w 8915400"/>
              <a:gd name="connsiteY7" fmla="*/ 533400 h 914400"/>
              <a:gd name="connsiteX8" fmla="*/ 0 w 8915400"/>
              <a:gd name="connsiteY8" fmla="*/ 761997 h 914400"/>
              <a:gd name="connsiteX9" fmla="*/ 0 w 8915400"/>
              <a:gd name="connsiteY9"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3986983 w 8915400"/>
              <a:gd name="connsiteY6" fmla="*/ 376085 h 914400"/>
              <a:gd name="connsiteX7" fmla="*/ 980768 w 8915400"/>
              <a:gd name="connsiteY7" fmla="*/ 533400 h 914400"/>
              <a:gd name="connsiteX8" fmla="*/ 0 w 8915400"/>
              <a:gd name="connsiteY8" fmla="*/ 761997 h 914400"/>
              <a:gd name="connsiteX9" fmla="*/ 0 w 8915400"/>
              <a:gd name="connsiteY9"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3986983 w 8915400"/>
              <a:gd name="connsiteY6" fmla="*/ 376085 h 914400"/>
              <a:gd name="connsiteX7" fmla="*/ 980768 w 8915400"/>
              <a:gd name="connsiteY7" fmla="*/ 533400 h 914400"/>
              <a:gd name="connsiteX8" fmla="*/ 0 w 8915400"/>
              <a:gd name="connsiteY8" fmla="*/ 761997 h 914400"/>
              <a:gd name="connsiteX9" fmla="*/ 0 w 8915400"/>
              <a:gd name="connsiteY9"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4053351 w 8915400"/>
              <a:gd name="connsiteY6" fmla="*/ 339214 h 914400"/>
              <a:gd name="connsiteX7" fmla="*/ 980768 w 8915400"/>
              <a:gd name="connsiteY7" fmla="*/ 533400 h 914400"/>
              <a:gd name="connsiteX8" fmla="*/ 0 w 8915400"/>
              <a:gd name="connsiteY8" fmla="*/ 761997 h 914400"/>
              <a:gd name="connsiteX9" fmla="*/ 0 w 8915400"/>
              <a:gd name="connsiteY9"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4053351 w 8915400"/>
              <a:gd name="connsiteY6" fmla="*/ 339214 h 914400"/>
              <a:gd name="connsiteX7" fmla="*/ 980768 w 8915400"/>
              <a:gd name="connsiteY7" fmla="*/ 533400 h 914400"/>
              <a:gd name="connsiteX8" fmla="*/ 0 w 8915400"/>
              <a:gd name="connsiteY8" fmla="*/ 761997 h 914400"/>
              <a:gd name="connsiteX9" fmla="*/ 0 w 8915400"/>
              <a:gd name="connsiteY9"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4053351 w 8915400"/>
              <a:gd name="connsiteY6" fmla="*/ 339214 h 914400"/>
              <a:gd name="connsiteX7" fmla="*/ 980768 w 8915400"/>
              <a:gd name="connsiteY7" fmla="*/ 533400 h 914400"/>
              <a:gd name="connsiteX8" fmla="*/ 0 w 8915400"/>
              <a:gd name="connsiteY8" fmla="*/ 761997 h 914400"/>
              <a:gd name="connsiteX9" fmla="*/ 0 w 8915400"/>
              <a:gd name="connsiteY9"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4053351 w 8915400"/>
              <a:gd name="connsiteY6" fmla="*/ 339214 h 914400"/>
              <a:gd name="connsiteX7" fmla="*/ 980768 w 8915400"/>
              <a:gd name="connsiteY7" fmla="*/ 533400 h 914400"/>
              <a:gd name="connsiteX8" fmla="*/ 0 w 8915400"/>
              <a:gd name="connsiteY8" fmla="*/ 761997 h 914400"/>
              <a:gd name="connsiteX9" fmla="*/ 0 w 8915400"/>
              <a:gd name="connsiteY9"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4053351 w 8915400"/>
              <a:gd name="connsiteY6" fmla="*/ 339214 h 914400"/>
              <a:gd name="connsiteX7" fmla="*/ 980768 w 8915400"/>
              <a:gd name="connsiteY7" fmla="*/ 533400 h 914400"/>
              <a:gd name="connsiteX8" fmla="*/ 0 w 8915400"/>
              <a:gd name="connsiteY8" fmla="*/ 761997 h 914400"/>
              <a:gd name="connsiteX9" fmla="*/ 0 w 8915400"/>
              <a:gd name="connsiteY9"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4053351 w 8915400"/>
              <a:gd name="connsiteY6" fmla="*/ 339214 h 914400"/>
              <a:gd name="connsiteX7" fmla="*/ 1371600 w 8915400"/>
              <a:gd name="connsiteY7" fmla="*/ 378542 h 914400"/>
              <a:gd name="connsiteX8" fmla="*/ 0 w 8915400"/>
              <a:gd name="connsiteY8" fmla="*/ 761997 h 914400"/>
              <a:gd name="connsiteX9" fmla="*/ 0 w 8915400"/>
              <a:gd name="connsiteY9" fmla="*/ 152403 h 914400"/>
              <a:gd name="connsiteX0" fmla="*/ 0 w 8915400"/>
              <a:gd name="connsiteY0" fmla="*/ 152403 h 914400"/>
              <a:gd name="connsiteX1" fmla="*/ 152403 w 8915400"/>
              <a:gd name="connsiteY1" fmla="*/ 0 h 914400"/>
              <a:gd name="connsiteX2" fmla="*/ 8762997 w 8915400"/>
              <a:gd name="connsiteY2" fmla="*/ 0 h 914400"/>
              <a:gd name="connsiteX3" fmla="*/ 8915400 w 8915400"/>
              <a:gd name="connsiteY3" fmla="*/ 152403 h 914400"/>
              <a:gd name="connsiteX4" fmla="*/ 8915400 w 8915400"/>
              <a:gd name="connsiteY4" fmla="*/ 761997 h 914400"/>
              <a:gd name="connsiteX5" fmla="*/ 8762997 w 8915400"/>
              <a:gd name="connsiteY5" fmla="*/ 914400 h 914400"/>
              <a:gd name="connsiteX6" fmla="*/ 4053351 w 8915400"/>
              <a:gd name="connsiteY6" fmla="*/ 339214 h 914400"/>
              <a:gd name="connsiteX7" fmla="*/ 1371600 w 8915400"/>
              <a:gd name="connsiteY7" fmla="*/ 378542 h 914400"/>
              <a:gd name="connsiteX8" fmla="*/ 0 w 8915400"/>
              <a:gd name="connsiteY8" fmla="*/ 761997 h 914400"/>
              <a:gd name="connsiteX9" fmla="*/ 0 w 8915400"/>
              <a:gd name="connsiteY9" fmla="*/ 152403 h 914400"/>
              <a:gd name="connsiteX0" fmla="*/ 14748 w 8930148"/>
              <a:gd name="connsiteY0" fmla="*/ 152403 h 914400"/>
              <a:gd name="connsiteX1" fmla="*/ 167151 w 8930148"/>
              <a:gd name="connsiteY1" fmla="*/ 0 h 914400"/>
              <a:gd name="connsiteX2" fmla="*/ 8777745 w 8930148"/>
              <a:gd name="connsiteY2" fmla="*/ 0 h 914400"/>
              <a:gd name="connsiteX3" fmla="*/ 8930148 w 8930148"/>
              <a:gd name="connsiteY3" fmla="*/ 152403 h 914400"/>
              <a:gd name="connsiteX4" fmla="*/ 8930148 w 8930148"/>
              <a:gd name="connsiteY4" fmla="*/ 761997 h 914400"/>
              <a:gd name="connsiteX5" fmla="*/ 8777745 w 8930148"/>
              <a:gd name="connsiteY5" fmla="*/ 914400 h 914400"/>
              <a:gd name="connsiteX6" fmla="*/ 4068099 w 8930148"/>
              <a:gd name="connsiteY6" fmla="*/ 339214 h 914400"/>
              <a:gd name="connsiteX7" fmla="*/ 1386348 w 8930148"/>
              <a:gd name="connsiteY7" fmla="*/ 378542 h 914400"/>
              <a:gd name="connsiteX8" fmla="*/ 0 w 8930148"/>
              <a:gd name="connsiteY8" fmla="*/ 621888 h 914400"/>
              <a:gd name="connsiteX9" fmla="*/ 14748 w 8930148"/>
              <a:gd name="connsiteY9" fmla="*/ 152403 h 914400"/>
              <a:gd name="connsiteX0" fmla="*/ 14847 w 8930247"/>
              <a:gd name="connsiteY0" fmla="*/ 152403 h 914400"/>
              <a:gd name="connsiteX1" fmla="*/ 167250 w 8930247"/>
              <a:gd name="connsiteY1" fmla="*/ 0 h 914400"/>
              <a:gd name="connsiteX2" fmla="*/ 8777844 w 8930247"/>
              <a:gd name="connsiteY2" fmla="*/ 0 h 914400"/>
              <a:gd name="connsiteX3" fmla="*/ 8930247 w 8930247"/>
              <a:gd name="connsiteY3" fmla="*/ 152403 h 914400"/>
              <a:gd name="connsiteX4" fmla="*/ 8930247 w 8930247"/>
              <a:gd name="connsiteY4" fmla="*/ 761997 h 914400"/>
              <a:gd name="connsiteX5" fmla="*/ 8777844 w 8930247"/>
              <a:gd name="connsiteY5" fmla="*/ 914400 h 914400"/>
              <a:gd name="connsiteX6" fmla="*/ 4068198 w 8930247"/>
              <a:gd name="connsiteY6" fmla="*/ 339214 h 914400"/>
              <a:gd name="connsiteX7" fmla="*/ 1386447 w 8930247"/>
              <a:gd name="connsiteY7" fmla="*/ 378542 h 914400"/>
              <a:gd name="connsiteX8" fmla="*/ 99 w 8930247"/>
              <a:gd name="connsiteY8" fmla="*/ 621888 h 914400"/>
              <a:gd name="connsiteX9" fmla="*/ 14847 w 8930247"/>
              <a:gd name="connsiteY9" fmla="*/ 152403 h 914400"/>
              <a:gd name="connsiteX0" fmla="*/ 14847 w 8951818"/>
              <a:gd name="connsiteY0" fmla="*/ 152403 h 914400"/>
              <a:gd name="connsiteX1" fmla="*/ 167250 w 8951818"/>
              <a:gd name="connsiteY1" fmla="*/ 0 h 914400"/>
              <a:gd name="connsiteX2" fmla="*/ 8777844 w 8951818"/>
              <a:gd name="connsiteY2" fmla="*/ 0 h 914400"/>
              <a:gd name="connsiteX3" fmla="*/ 8930247 w 8951818"/>
              <a:gd name="connsiteY3" fmla="*/ 152403 h 914400"/>
              <a:gd name="connsiteX4" fmla="*/ 8951818 w 8951818"/>
              <a:gd name="connsiteY4" fmla="*/ 599765 h 914400"/>
              <a:gd name="connsiteX5" fmla="*/ 8777844 w 8951818"/>
              <a:gd name="connsiteY5" fmla="*/ 914400 h 914400"/>
              <a:gd name="connsiteX6" fmla="*/ 4068198 w 8951818"/>
              <a:gd name="connsiteY6" fmla="*/ 339214 h 914400"/>
              <a:gd name="connsiteX7" fmla="*/ 1386447 w 8951818"/>
              <a:gd name="connsiteY7" fmla="*/ 378542 h 914400"/>
              <a:gd name="connsiteX8" fmla="*/ 99 w 8951818"/>
              <a:gd name="connsiteY8" fmla="*/ 621888 h 914400"/>
              <a:gd name="connsiteX9" fmla="*/ 14847 w 8951818"/>
              <a:gd name="connsiteY9" fmla="*/ 152403 h 914400"/>
              <a:gd name="connsiteX0" fmla="*/ 14847 w 8968873"/>
              <a:gd name="connsiteY0" fmla="*/ 152403 h 870155"/>
              <a:gd name="connsiteX1" fmla="*/ 167250 w 8968873"/>
              <a:gd name="connsiteY1" fmla="*/ 0 h 870155"/>
              <a:gd name="connsiteX2" fmla="*/ 8777844 w 8968873"/>
              <a:gd name="connsiteY2" fmla="*/ 0 h 870155"/>
              <a:gd name="connsiteX3" fmla="*/ 8930247 w 8968873"/>
              <a:gd name="connsiteY3" fmla="*/ 152403 h 870155"/>
              <a:gd name="connsiteX4" fmla="*/ 8951818 w 8968873"/>
              <a:gd name="connsiteY4" fmla="*/ 599765 h 870155"/>
              <a:gd name="connsiteX5" fmla="*/ 8921647 w 8968873"/>
              <a:gd name="connsiteY5" fmla="*/ 870155 h 870155"/>
              <a:gd name="connsiteX6" fmla="*/ 4068198 w 8968873"/>
              <a:gd name="connsiteY6" fmla="*/ 339214 h 870155"/>
              <a:gd name="connsiteX7" fmla="*/ 1386447 w 8968873"/>
              <a:gd name="connsiteY7" fmla="*/ 378542 h 870155"/>
              <a:gd name="connsiteX8" fmla="*/ 99 w 8968873"/>
              <a:gd name="connsiteY8" fmla="*/ 621888 h 870155"/>
              <a:gd name="connsiteX9" fmla="*/ 14847 w 8968873"/>
              <a:gd name="connsiteY9" fmla="*/ 152403 h 870155"/>
              <a:gd name="connsiteX0" fmla="*/ 14847 w 8968873"/>
              <a:gd name="connsiteY0" fmla="*/ 152403 h 873879"/>
              <a:gd name="connsiteX1" fmla="*/ 167250 w 8968873"/>
              <a:gd name="connsiteY1" fmla="*/ 0 h 873879"/>
              <a:gd name="connsiteX2" fmla="*/ 8777844 w 8968873"/>
              <a:gd name="connsiteY2" fmla="*/ 0 h 873879"/>
              <a:gd name="connsiteX3" fmla="*/ 8930247 w 8968873"/>
              <a:gd name="connsiteY3" fmla="*/ 152403 h 873879"/>
              <a:gd name="connsiteX4" fmla="*/ 8951818 w 8968873"/>
              <a:gd name="connsiteY4" fmla="*/ 599765 h 873879"/>
              <a:gd name="connsiteX5" fmla="*/ 8921647 w 8968873"/>
              <a:gd name="connsiteY5" fmla="*/ 870155 h 873879"/>
              <a:gd name="connsiteX6" fmla="*/ 4068198 w 8968873"/>
              <a:gd name="connsiteY6" fmla="*/ 339214 h 873879"/>
              <a:gd name="connsiteX7" fmla="*/ 1386447 w 8968873"/>
              <a:gd name="connsiteY7" fmla="*/ 378542 h 873879"/>
              <a:gd name="connsiteX8" fmla="*/ 99 w 8968873"/>
              <a:gd name="connsiteY8" fmla="*/ 621888 h 873879"/>
              <a:gd name="connsiteX9" fmla="*/ 14847 w 8968873"/>
              <a:gd name="connsiteY9" fmla="*/ 152403 h 873879"/>
              <a:gd name="connsiteX0" fmla="*/ 14847 w 8951818"/>
              <a:gd name="connsiteY0" fmla="*/ 152403 h 873879"/>
              <a:gd name="connsiteX1" fmla="*/ 167250 w 8951818"/>
              <a:gd name="connsiteY1" fmla="*/ 0 h 873879"/>
              <a:gd name="connsiteX2" fmla="*/ 8777844 w 8951818"/>
              <a:gd name="connsiteY2" fmla="*/ 0 h 873879"/>
              <a:gd name="connsiteX3" fmla="*/ 8930247 w 8951818"/>
              <a:gd name="connsiteY3" fmla="*/ 152403 h 873879"/>
              <a:gd name="connsiteX4" fmla="*/ 8951818 w 8951818"/>
              <a:gd name="connsiteY4" fmla="*/ 599765 h 873879"/>
              <a:gd name="connsiteX5" fmla="*/ 8921647 w 8951818"/>
              <a:gd name="connsiteY5" fmla="*/ 870155 h 873879"/>
              <a:gd name="connsiteX6" fmla="*/ 4068198 w 8951818"/>
              <a:gd name="connsiteY6" fmla="*/ 339214 h 873879"/>
              <a:gd name="connsiteX7" fmla="*/ 1386447 w 8951818"/>
              <a:gd name="connsiteY7" fmla="*/ 378542 h 873879"/>
              <a:gd name="connsiteX8" fmla="*/ 99 w 8951818"/>
              <a:gd name="connsiteY8" fmla="*/ 621888 h 873879"/>
              <a:gd name="connsiteX9" fmla="*/ 14847 w 8951818"/>
              <a:gd name="connsiteY9" fmla="*/ 152403 h 873879"/>
              <a:gd name="connsiteX0" fmla="*/ 14847 w 8930247"/>
              <a:gd name="connsiteY0" fmla="*/ 152403 h 873879"/>
              <a:gd name="connsiteX1" fmla="*/ 167250 w 8930247"/>
              <a:gd name="connsiteY1" fmla="*/ 0 h 873879"/>
              <a:gd name="connsiteX2" fmla="*/ 8777844 w 8930247"/>
              <a:gd name="connsiteY2" fmla="*/ 0 h 873879"/>
              <a:gd name="connsiteX3" fmla="*/ 8930247 w 8930247"/>
              <a:gd name="connsiteY3" fmla="*/ 152403 h 873879"/>
              <a:gd name="connsiteX4" fmla="*/ 8930247 w 8930247"/>
              <a:gd name="connsiteY4" fmla="*/ 511275 h 873879"/>
              <a:gd name="connsiteX5" fmla="*/ 8921647 w 8930247"/>
              <a:gd name="connsiteY5" fmla="*/ 870155 h 873879"/>
              <a:gd name="connsiteX6" fmla="*/ 4068198 w 8930247"/>
              <a:gd name="connsiteY6" fmla="*/ 339214 h 873879"/>
              <a:gd name="connsiteX7" fmla="*/ 1386447 w 8930247"/>
              <a:gd name="connsiteY7" fmla="*/ 378542 h 873879"/>
              <a:gd name="connsiteX8" fmla="*/ 99 w 8930247"/>
              <a:gd name="connsiteY8" fmla="*/ 621888 h 873879"/>
              <a:gd name="connsiteX9" fmla="*/ 14847 w 8930247"/>
              <a:gd name="connsiteY9" fmla="*/ 152403 h 873879"/>
              <a:gd name="connsiteX0" fmla="*/ 14847 w 8939562"/>
              <a:gd name="connsiteY0" fmla="*/ 159777 h 881253"/>
              <a:gd name="connsiteX1" fmla="*/ 167250 w 8939562"/>
              <a:gd name="connsiteY1" fmla="*/ 7374 h 881253"/>
              <a:gd name="connsiteX2" fmla="*/ 8885696 w 8939562"/>
              <a:gd name="connsiteY2" fmla="*/ 0 h 881253"/>
              <a:gd name="connsiteX3" fmla="*/ 8930247 w 8939562"/>
              <a:gd name="connsiteY3" fmla="*/ 159777 h 881253"/>
              <a:gd name="connsiteX4" fmla="*/ 8930247 w 8939562"/>
              <a:gd name="connsiteY4" fmla="*/ 518649 h 881253"/>
              <a:gd name="connsiteX5" fmla="*/ 8921647 w 8939562"/>
              <a:gd name="connsiteY5" fmla="*/ 877529 h 881253"/>
              <a:gd name="connsiteX6" fmla="*/ 4068198 w 8939562"/>
              <a:gd name="connsiteY6" fmla="*/ 346588 h 881253"/>
              <a:gd name="connsiteX7" fmla="*/ 1386447 w 8939562"/>
              <a:gd name="connsiteY7" fmla="*/ 385916 h 881253"/>
              <a:gd name="connsiteX8" fmla="*/ 99 w 8939562"/>
              <a:gd name="connsiteY8" fmla="*/ 629262 h 881253"/>
              <a:gd name="connsiteX9" fmla="*/ 14847 w 8939562"/>
              <a:gd name="connsiteY9" fmla="*/ 159777 h 881253"/>
              <a:gd name="connsiteX0" fmla="*/ 14847 w 8930247"/>
              <a:gd name="connsiteY0" fmla="*/ 159777 h 881253"/>
              <a:gd name="connsiteX1" fmla="*/ 167250 w 8930247"/>
              <a:gd name="connsiteY1" fmla="*/ 7374 h 881253"/>
              <a:gd name="connsiteX2" fmla="*/ 8885696 w 8930247"/>
              <a:gd name="connsiteY2" fmla="*/ 0 h 881253"/>
              <a:gd name="connsiteX3" fmla="*/ 8930247 w 8930247"/>
              <a:gd name="connsiteY3" fmla="*/ 159777 h 881253"/>
              <a:gd name="connsiteX4" fmla="*/ 8930247 w 8930247"/>
              <a:gd name="connsiteY4" fmla="*/ 518649 h 881253"/>
              <a:gd name="connsiteX5" fmla="*/ 8921647 w 8930247"/>
              <a:gd name="connsiteY5" fmla="*/ 877529 h 881253"/>
              <a:gd name="connsiteX6" fmla="*/ 4068198 w 8930247"/>
              <a:gd name="connsiteY6" fmla="*/ 346588 h 881253"/>
              <a:gd name="connsiteX7" fmla="*/ 1386447 w 8930247"/>
              <a:gd name="connsiteY7" fmla="*/ 385916 h 881253"/>
              <a:gd name="connsiteX8" fmla="*/ 99 w 8930247"/>
              <a:gd name="connsiteY8" fmla="*/ 629262 h 881253"/>
              <a:gd name="connsiteX9" fmla="*/ 14847 w 8930247"/>
              <a:gd name="connsiteY9" fmla="*/ 159777 h 881253"/>
              <a:gd name="connsiteX0" fmla="*/ 14847 w 8930247"/>
              <a:gd name="connsiteY0" fmla="*/ 174525 h 896001"/>
              <a:gd name="connsiteX1" fmla="*/ 167250 w 8930247"/>
              <a:gd name="connsiteY1" fmla="*/ 22122 h 896001"/>
              <a:gd name="connsiteX2" fmla="*/ 8928837 w 8930247"/>
              <a:gd name="connsiteY2" fmla="*/ 0 h 896001"/>
              <a:gd name="connsiteX3" fmla="*/ 8930247 w 8930247"/>
              <a:gd name="connsiteY3" fmla="*/ 174525 h 896001"/>
              <a:gd name="connsiteX4" fmla="*/ 8930247 w 8930247"/>
              <a:gd name="connsiteY4" fmla="*/ 533397 h 896001"/>
              <a:gd name="connsiteX5" fmla="*/ 8921647 w 8930247"/>
              <a:gd name="connsiteY5" fmla="*/ 892277 h 896001"/>
              <a:gd name="connsiteX6" fmla="*/ 4068198 w 8930247"/>
              <a:gd name="connsiteY6" fmla="*/ 361336 h 896001"/>
              <a:gd name="connsiteX7" fmla="*/ 1386447 w 8930247"/>
              <a:gd name="connsiteY7" fmla="*/ 400664 h 896001"/>
              <a:gd name="connsiteX8" fmla="*/ 99 w 8930247"/>
              <a:gd name="connsiteY8" fmla="*/ 644010 h 896001"/>
              <a:gd name="connsiteX9" fmla="*/ 14847 w 8930247"/>
              <a:gd name="connsiteY9" fmla="*/ 174525 h 896001"/>
              <a:gd name="connsiteX0" fmla="*/ 14847 w 8936635"/>
              <a:gd name="connsiteY0" fmla="*/ 171859 h 893335"/>
              <a:gd name="connsiteX1" fmla="*/ 167250 w 8936635"/>
              <a:gd name="connsiteY1" fmla="*/ 19456 h 893335"/>
              <a:gd name="connsiteX2" fmla="*/ 8936635 w 8936635"/>
              <a:gd name="connsiteY2" fmla="*/ 0 h 893335"/>
              <a:gd name="connsiteX3" fmla="*/ 8930247 w 8936635"/>
              <a:gd name="connsiteY3" fmla="*/ 171859 h 893335"/>
              <a:gd name="connsiteX4" fmla="*/ 8930247 w 8936635"/>
              <a:gd name="connsiteY4" fmla="*/ 530731 h 893335"/>
              <a:gd name="connsiteX5" fmla="*/ 8921647 w 8936635"/>
              <a:gd name="connsiteY5" fmla="*/ 889611 h 893335"/>
              <a:gd name="connsiteX6" fmla="*/ 4068198 w 8936635"/>
              <a:gd name="connsiteY6" fmla="*/ 358670 h 893335"/>
              <a:gd name="connsiteX7" fmla="*/ 1386447 w 8936635"/>
              <a:gd name="connsiteY7" fmla="*/ 397998 h 893335"/>
              <a:gd name="connsiteX8" fmla="*/ 99 w 8936635"/>
              <a:gd name="connsiteY8" fmla="*/ 641344 h 893335"/>
              <a:gd name="connsiteX9" fmla="*/ 14847 w 8936635"/>
              <a:gd name="connsiteY9" fmla="*/ 171859 h 893335"/>
              <a:gd name="connsiteX0" fmla="*/ 14847 w 8936635"/>
              <a:gd name="connsiteY0" fmla="*/ 171859 h 893335"/>
              <a:gd name="connsiteX1" fmla="*/ 167250 w 8936635"/>
              <a:gd name="connsiteY1" fmla="*/ 19456 h 893335"/>
              <a:gd name="connsiteX2" fmla="*/ 8936635 w 8936635"/>
              <a:gd name="connsiteY2" fmla="*/ 0 h 893335"/>
              <a:gd name="connsiteX3" fmla="*/ 8930247 w 8936635"/>
              <a:gd name="connsiteY3" fmla="*/ 171859 h 893335"/>
              <a:gd name="connsiteX4" fmla="*/ 8930247 w 8936635"/>
              <a:gd name="connsiteY4" fmla="*/ 530731 h 893335"/>
              <a:gd name="connsiteX5" fmla="*/ 8921647 w 8936635"/>
              <a:gd name="connsiteY5" fmla="*/ 889611 h 893335"/>
              <a:gd name="connsiteX6" fmla="*/ 4068198 w 8936635"/>
              <a:gd name="connsiteY6" fmla="*/ 358670 h 893335"/>
              <a:gd name="connsiteX7" fmla="*/ 1386447 w 8936635"/>
              <a:gd name="connsiteY7" fmla="*/ 397998 h 893335"/>
              <a:gd name="connsiteX8" fmla="*/ 99 w 8936635"/>
              <a:gd name="connsiteY8" fmla="*/ 641344 h 893335"/>
              <a:gd name="connsiteX9" fmla="*/ 14847 w 8936635"/>
              <a:gd name="connsiteY9" fmla="*/ 171859 h 893335"/>
              <a:gd name="connsiteX0" fmla="*/ 14847 w 8936635"/>
              <a:gd name="connsiteY0" fmla="*/ 171859 h 901287"/>
              <a:gd name="connsiteX1" fmla="*/ 167250 w 8936635"/>
              <a:gd name="connsiteY1" fmla="*/ 19456 h 901287"/>
              <a:gd name="connsiteX2" fmla="*/ 8936635 w 8936635"/>
              <a:gd name="connsiteY2" fmla="*/ 0 h 901287"/>
              <a:gd name="connsiteX3" fmla="*/ 8930247 w 8936635"/>
              <a:gd name="connsiteY3" fmla="*/ 171859 h 901287"/>
              <a:gd name="connsiteX4" fmla="*/ 8930247 w 8936635"/>
              <a:gd name="connsiteY4" fmla="*/ 530731 h 901287"/>
              <a:gd name="connsiteX5" fmla="*/ 8932045 w 8936635"/>
              <a:gd name="connsiteY5" fmla="*/ 897609 h 901287"/>
              <a:gd name="connsiteX6" fmla="*/ 4068198 w 8936635"/>
              <a:gd name="connsiteY6" fmla="*/ 358670 h 901287"/>
              <a:gd name="connsiteX7" fmla="*/ 1386447 w 8936635"/>
              <a:gd name="connsiteY7" fmla="*/ 397998 h 901287"/>
              <a:gd name="connsiteX8" fmla="*/ 99 w 8936635"/>
              <a:gd name="connsiteY8" fmla="*/ 641344 h 901287"/>
              <a:gd name="connsiteX9" fmla="*/ 14847 w 8936635"/>
              <a:gd name="connsiteY9" fmla="*/ 171859 h 901287"/>
              <a:gd name="connsiteX0" fmla="*/ 14847 w 8936635"/>
              <a:gd name="connsiteY0" fmla="*/ 171859 h 901287"/>
              <a:gd name="connsiteX1" fmla="*/ 167250 w 8936635"/>
              <a:gd name="connsiteY1" fmla="*/ 19456 h 901287"/>
              <a:gd name="connsiteX2" fmla="*/ 8936635 w 8936635"/>
              <a:gd name="connsiteY2" fmla="*/ 0 h 901287"/>
              <a:gd name="connsiteX3" fmla="*/ 8930247 w 8936635"/>
              <a:gd name="connsiteY3" fmla="*/ 171859 h 901287"/>
              <a:gd name="connsiteX4" fmla="*/ 8930247 w 8936635"/>
              <a:gd name="connsiteY4" fmla="*/ 530731 h 901287"/>
              <a:gd name="connsiteX5" fmla="*/ 8932045 w 8936635"/>
              <a:gd name="connsiteY5" fmla="*/ 897609 h 901287"/>
              <a:gd name="connsiteX6" fmla="*/ 4068198 w 8936635"/>
              <a:gd name="connsiteY6" fmla="*/ 358670 h 901287"/>
              <a:gd name="connsiteX7" fmla="*/ 1386447 w 8936635"/>
              <a:gd name="connsiteY7" fmla="*/ 397998 h 901287"/>
              <a:gd name="connsiteX8" fmla="*/ 99 w 8936635"/>
              <a:gd name="connsiteY8" fmla="*/ 641344 h 901287"/>
              <a:gd name="connsiteX9" fmla="*/ 14847 w 8936635"/>
              <a:gd name="connsiteY9" fmla="*/ 171859 h 901287"/>
              <a:gd name="connsiteX0" fmla="*/ 14847 w 8936635"/>
              <a:gd name="connsiteY0" fmla="*/ 171859 h 901287"/>
              <a:gd name="connsiteX1" fmla="*/ 167250 w 8936635"/>
              <a:gd name="connsiteY1" fmla="*/ 19456 h 901287"/>
              <a:gd name="connsiteX2" fmla="*/ 8936635 w 8936635"/>
              <a:gd name="connsiteY2" fmla="*/ 0 h 901287"/>
              <a:gd name="connsiteX3" fmla="*/ 8932846 w 8936635"/>
              <a:gd name="connsiteY3" fmla="*/ 174525 h 901287"/>
              <a:gd name="connsiteX4" fmla="*/ 8930247 w 8936635"/>
              <a:gd name="connsiteY4" fmla="*/ 530731 h 901287"/>
              <a:gd name="connsiteX5" fmla="*/ 8932045 w 8936635"/>
              <a:gd name="connsiteY5" fmla="*/ 897609 h 901287"/>
              <a:gd name="connsiteX6" fmla="*/ 4068198 w 8936635"/>
              <a:gd name="connsiteY6" fmla="*/ 358670 h 901287"/>
              <a:gd name="connsiteX7" fmla="*/ 1386447 w 8936635"/>
              <a:gd name="connsiteY7" fmla="*/ 397998 h 901287"/>
              <a:gd name="connsiteX8" fmla="*/ 99 w 8936635"/>
              <a:gd name="connsiteY8" fmla="*/ 641344 h 901287"/>
              <a:gd name="connsiteX9" fmla="*/ 14847 w 8936635"/>
              <a:gd name="connsiteY9" fmla="*/ 171859 h 901287"/>
              <a:gd name="connsiteX0" fmla="*/ 14847 w 8936635"/>
              <a:gd name="connsiteY0" fmla="*/ 171859 h 901287"/>
              <a:gd name="connsiteX1" fmla="*/ 167250 w 8936635"/>
              <a:gd name="connsiteY1" fmla="*/ 19456 h 901287"/>
              <a:gd name="connsiteX2" fmla="*/ 8936635 w 8936635"/>
              <a:gd name="connsiteY2" fmla="*/ 0 h 901287"/>
              <a:gd name="connsiteX3" fmla="*/ 8932846 w 8936635"/>
              <a:gd name="connsiteY3" fmla="*/ 174525 h 901287"/>
              <a:gd name="connsiteX4" fmla="*/ 8930247 w 8936635"/>
              <a:gd name="connsiteY4" fmla="*/ 538728 h 901287"/>
              <a:gd name="connsiteX5" fmla="*/ 8932045 w 8936635"/>
              <a:gd name="connsiteY5" fmla="*/ 897609 h 901287"/>
              <a:gd name="connsiteX6" fmla="*/ 4068198 w 8936635"/>
              <a:gd name="connsiteY6" fmla="*/ 358670 h 901287"/>
              <a:gd name="connsiteX7" fmla="*/ 1386447 w 8936635"/>
              <a:gd name="connsiteY7" fmla="*/ 397998 h 901287"/>
              <a:gd name="connsiteX8" fmla="*/ 99 w 8936635"/>
              <a:gd name="connsiteY8" fmla="*/ 641344 h 901287"/>
              <a:gd name="connsiteX9" fmla="*/ 14847 w 8936635"/>
              <a:gd name="connsiteY9" fmla="*/ 171859 h 901287"/>
              <a:gd name="connsiteX0" fmla="*/ 14856 w 8936644"/>
              <a:gd name="connsiteY0" fmla="*/ 171859 h 901287"/>
              <a:gd name="connsiteX1" fmla="*/ 167259 w 8936644"/>
              <a:gd name="connsiteY1" fmla="*/ 19456 h 901287"/>
              <a:gd name="connsiteX2" fmla="*/ 8936644 w 8936644"/>
              <a:gd name="connsiteY2" fmla="*/ 0 h 901287"/>
              <a:gd name="connsiteX3" fmla="*/ 8932855 w 8936644"/>
              <a:gd name="connsiteY3" fmla="*/ 174525 h 901287"/>
              <a:gd name="connsiteX4" fmla="*/ 8930256 w 8936644"/>
              <a:gd name="connsiteY4" fmla="*/ 538728 h 901287"/>
              <a:gd name="connsiteX5" fmla="*/ 8932054 w 8936644"/>
              <a:gd name="connsiteY5" fmla="*/ 897609 h 901287"/>
              <a:gd name="connsiteX6" fmla="*/ 4068207 w 8936644"/>
              <a:gd name="connsiteY6" fmla="*/ 358670 h 901287"/>
              <a:gd name="connsiteX7" fmla="*/ 1386456 w 8936644"/>
              <a:gd name="connsiteY7" fmla="*/ 397998 h 901287"/>
              <a:gd name="connsiteX8" fmla="*/ 108 w 8936644"/>
              <a:gd name="connsiteY8" fmla="*/ 641344 h 901287"/>
              <a:gd name="connsiteX9" fmla="*/ 14856 w 8936644"/>
              <a:gd name="connsiteY9" fmla="*/ 171859 h 901287"/>
              <a:gd name="connsiteX0" fmla="*/ 0 w 8939984"/>
              <a:gd name="connsiteY0" fmla="*/ 174525 h 901287"/>
              <a:gd name="connsiteX1" fmla="*/ 170599 w 8939984"/>
              <a:gd name="connsiteY1" fmla="*/ 19456 h 901287"/>
              <a:gd name="connsiteX2" fmla="*/ 8939984 w 8939984"/>
              <a:gd name="connsiteY2" fmla="*/ 0 h 901287"/>
              <a:gd name="connsiteX3" fmla="*/ 8936195 w 8939984"/>
              <a:gd name="connsiteY3" fmla="*/ 174525 h 901287"/>
              <a:gd name="connsiteX4" fmla="*/ 8933596 w 8939984"/>
              <a:gd name="connsiteY4" fmla="*/ 538728 h 901287"/>
              <a:gd name="connsiteX5" fmla="*/ 8935394 w 8939984"/>
              <a:gd name="connsiteY5" fmla="*/ 897609 h 901287"/>
              <a:gd name="connsiteX6" fmla="*/ 4071547 w 8939984"/>
              <a:gd name="connsiteY6" fmla="*/ 358670 h 901287"/>
              <a:gd name="connsiteX7" fmla="*/ 1389796 w 8939984"/>
              <a:gd name="connsiteY7" fmla="*/ 397998 h 901287"/>
              <a:gd name="connsiteX8" fmla="*/ 3448 w 8939984"/>
              <a:gd name="connsiteY8" fmla="*/ 641344 h 901287"/>
              <a:gd name="connsiteX9" fmla="*/ 0 w 8939984"/>
              <a:gd name="connsiteY9" fmla="*/ 174525 h 901287"/>
              <a:gd name="connsiteX0" fmla="*/ 32428 w 8972412"/>
              <a:gd name="connsiteY0" fmla="*/ 174525 h 901287"/>
              <a:gd name="connsiteX1" fmla="*/ 39268 w 8972412"/>
              <a:gd name="connsiteY1" fmla="*/ 27454 h 901287"/>
              <a:gd name="connsiteX2" fmla="*/ 8972412 w 8972412"/>
              <a:gd name="connsiteY2" fmla="*/ 0 h 901287"/>
              <a:gd name="connsiteX3" fmla="*/ 8968623 w 8972412"/>
              <a:gd name="connsiteY3" fmla="*/ 174525 h 901287"/>
              <a:gd name="connsiteX4" fmla="*/ 8966024 w 8972412"/>
              <a:gd name="connsiteY4" fmla="*/ 538728 h 901287"/>
              <a:gd name="connsiteX5" fmla="*/ 8967822 w 8972412"/>
              <a:gd name="connsiteY5" fmla="*/ 897609 h 901287"/>
              <a:gd name="connsiteX6" fmla="*/ 4103975 w 8972412"/>
              <a:gd name="connsiteY6" fmla="*/ 358670 h 901287"/>
              <a:gd name="connsiteX7" fmla="*/ 1422224 w 8972412"/>
              <a:gd name="connsiteY7" fmla="*/ 397998 h 901287"/>
              <a:gd name="connsiteX8" fmla="*/ 35876 w 8972412"/>
              <a:gd name="connsiteY8" fmla="*/ 641344 h 901287"/>
              <a:gd name="connsiteX9" fmla="*/ 32428 w 8972412"/>
              <a:gd name="connsiteY9" fmla="*/ 174525 h 901287"/>
              <a:gd name="connsiteX0" fmla="*/ 0 w 8939984"/>
              <a:gd name="connsiteY0" fmla="*/ 174525 h 901287"/>
              <a:gd name="connsiteX1" fmla="*/ 6840 w 8939984"/>
              <a:gd name="connsiteY1" fmla="*/ 27454 h 901287"/>
              <a:gd name="connsiteX2" fmla="*/ 8939984 w 8939984"/>
              <a:gd name="connsiteY2" fmla="*/ 0 h 901287"/>
              <a:gd name="connsiteX3" fmla="*/ 8936195 w 8939984"/>
              <a:gd name="connsiteY3" fmla="*/ 174525 h 901287"/>
              <a:gd name="connsiteX4" fmla="*/ 8933596 w 8939984"/>
              <a:gd name="connsiteY4" fmla="*/ 538728 h 901287"/>
              <a:gd name="connsiteX5" fmla="*/ 8935394 w 8939984"/>
              <a:gd name="connsiteY5" fmla="*/ 897609 h 901287"/>
              <a:gd name="connsiteX6" fmla="*/ 4071547 w 8939984"/>
              <a:gd name="connsiteY6" fmla="*/ 358670 h 901287"/>
              <a:gd name="connsiteX7" fmla="*/ 1389796 w 8939984"/>
              <a:gd name="connsiteY7" fmla="*/ 397998 h 901287"/>
              <a:gd name="connsiteX8" fmla="*/ 3448 w 8939984"/>
              <a:gd name="connsiteY8" fmla="*/ 641344 h 901287"/>
              <a:gd name="connsiteX9" fmla="*/ 0 w 8939984"/>
              <a:gd name="connsiteY9" fmla="*/ 174525 h 901287"/>
              <a:gd name="connsiteX0" fmla="*/ 0 w 8939984"/>
              <a:gd name="connsiteY0" fmla="*/ 174525 h 901287"/>
              <a:gd name="connsiteX1" fmla="*/ 4240 w 8939984"/>
              <a:gd name="connsiteY1" fmla="*/ 27454 h 901287"/>
              <a:gd name="connsiteX2" fmla="*/ 8939984 w 8939984"/>
              <a:gd name="connsiteY2" fmla="*/ 0 h 901287"/>
              <a:gd name="connsiteX3" fmla="*/ 8936195 w 8939984"/>
              <a:gd name="connsiteY3" fmla="*/ 174525 h 901287"/>
              <a:gd name="connsiteX4" fmla="*/ 8933596 w 8939984"/>
              <a:gd name="connsiteY4" fmla="*/ 538728 h 901287"/>
              <a:gd name="connsiteX5" fmla="*/ 8935394 w 8939984"/>
              <a:gd name="connsiteY5" fmla="*/ 897609 h 901287"/>
              <a:gd name="connsiteX6" fmla="*/ 4071547 w 8939984"/>
              <a:gd name="connsiteY6" fmla="*/ 358670 h 901287"/>
              <a:gd name="connsiteX7" fmla="*/ 1389796 w 8939984"/>
              <a:gd name="connsiteY7" fmla="*/ 397998 h 901287"/>
              <a:gd name="connsiteX8" fmla="*/ 3448 w 8939984"/>
              <a:gd name="connsiteY8" fmla="*/ 641344 h 901287"/>
              <a:gd name="connsiteX9" fmla="*/ 0 w 8939984"/>
              <a:gd name="connsiteY9" fmla="*/ 174525 h 901287"/>
              <a:gd name="connsiteX0" fmla="*/ 3698 w 8943682"/>
              <a:gd name="connsiteY0" fmla="*/ 174525 h 901287"/>
              <a:gd name="connsiteX1" fmla="*/ 141 w 8943682"/>
              <a:gd name="connsiteY1" fmla="*/ 24788 h 901287"/>
              <a:gd name="connsiteX2" fmla="*/ 8943682 w 8943682"/>
              <a:gd name="connsiteY2" fmla="*/ 0 h 901287"/>
              <a:gd name="connsiteX3" fmla="*/ 8939893 w 8943682"/>
              <a:gd name="connsiteY3" fmla="*/ 174525 h 901287"/>
              <a:gd name="connsiteX4" fmla="*/ 8937294 w 8943682"/>
              <a:gd name="connsiteY4" fmla="*/ 538728 h 901287"/>
              <a:gd name="connsiteX5" fmla="*/ 8939092 w 8943682"/>
              <a:gd name="connsiteY5" fmla="*/ 897609 h 901287"/>
              <a:gd name="connsiteX6" fmla="*/ 4075245 w 8943682"/>
              <a:gd name="connsiteY6" fmla="*/ 358670 h 901287"/>
              <a:gd name="connsiteX7" fmla="*/ 1393494 w 8943682"/>
              <a:gd name="connsiteY7" fmla="*/ 397998 h 901287"/>
              <a:gd name="connsiteX8" fmla="*/ 7146 w 8943682"/>
              <a:gd name="connsiteY8" fmla="*/ 641344 h 901287"/>
              <a:gd name="connsiteX9" fmla="*/ 3698 w 8943682"/>
              <a:gd name="connsiteY9" fmla="*/ 174525 h 901287"/>
              <a:gd name="connsiteX0" fmla="*/ 0 w 8939984"/>
              <a:gd name="connsiteY0" fmla="*/ 174525 h 901287"/>
              <a:gd name="connsiteX1" fmla="*/ 1641 w 8939984"/>
              <a:gd name="connsiteY1" fmla="*/ 24788 h 901287"/>
              <a:gd name="connsiteX2" fmla="*/ 8939984 w 8939984"/>
              <a:gd name="connsiteY2" fmla="*/ 0 h 901287"/>
              <a:gd name="connsiteX3" fmla="*/ 8936195 w 8939984"/>
              <a:gd name="connsiteY3" fmla="*/ 174525 h 901287"/>
              <a:gd name="connsiteX4" fmla="*/ 8933596 w 8939984"/>
              <a:gd name="connsiteY4" fmla="*/ 538728 h 901287"/>
              <a:gd name="connsiteX5" fmla="*/ 8935394 w 8939984"/>
              <a:gd name="connsiteY5" fmla="*/ 897609 h 901287"/>
              <a:gd name="connsiteX6" fmla="*/ 4071547 w 8939984"/>
              <a:gd name="connsiteY6" fmla="*/ 358670 h 901287"/>
              <a:gd name="connsiteX7" fmla="*/ 1389796 w 8939984"/>
              <a:gd name="connsiteY7" fmla="*/ 397998 h 901287"/>
              <a:gd name="connsiteX8" fmla="*/ 3448 w 8939984"/>
              <a:gd name="connsiteY8" fmla="*/ 641344 h 901287"/>
              <a:gd name="connsiteX9" fmla="*/ 0 w 8939984"/>
              <a:gd name="connsiteY9" fmla="*/ 174525 h 901287"/>
              <a:gd name="connsiteX0" fmla="*/ 0 w 8939984"/>
              <a:gd name="connsiteY0" fmla="*/ 174525 h 901287"/>
              <a:gd name="connsiteX1" fmla="*/ 1641 w 8939984"/>
              <a:gd name="connsiteY1" fmla="*/ 24788 h 901287"/>
              <a:gd name="connsiteX2" fmla="*/ 8939984 w 8939984"/>
              <a:gd name="connsiteY2" fmla="*/ 0 h 901287"/>
              <a:gd name="connsiteX3" fmla="*/ 8936195 w 8939984"/>
              <a:gd name="connsiteY3" fmla="*/ 174525 h 901287"/>
              <a:gd name="connsiteX4" fmla="*/ 8933596 w 8939984"/>
              <a:gd name="connsiteY4" fmla="*/ 538728 h 901287"/>
              <a:gd name="connsiteX5" fmla="*/ 8935394 w 8939984"/>
              <a:gd name="connsiteY5" fmla="*/ 897609 h 901287"/>
              <a:gd name="connsiteX6" fmla="*/ 4071547 w 8939984"/>
              <a:gd name="connsiteY6" fmla="*/ 358670 h 901287"/>
              <a:gd name="connsiteX7" fmla="*/ 1389796 w 8939984"/>
              <a:gd name="connsiteY7" fmla="*/ 397998 h 901287"/>
              <a:gd name="connsiteX8" fmla="*/ 3448 w 8939984"/>
              <a:gd name="connsiteY8" fmla="*/ 641344 h 901287"/>
              <a:gd name="connsiteX9" fmla="*/ 0 w 8939984"/>
              <a:gd name="connsiteY9" fmla="*/ 174525 h 901287"/>
              <a:gd name="connsiteX0" fmla="*/ 0 w 8939984"/>
              <a:gd name="connsiteY0" fmla="*/ 174525 h 901287"/>
              <a:gd name="connsiteX1" fmla="*/ 1641 w 8939984"/>
              <a:gd name="connsiteY1" fmla="*/ 24788 h 901287"/>
              <a:gd name="connsiteX2" fmla="*/ 8939984 w 8939984"/>
              <a:gd name="connsiteY2" fmla="*/ 0 h 901287"/>
              <a:gd name="connsiteX3" fmla="*/ 8936195 w 8939984"/>
              <a:gd name="connsiteY3" fmla="*/ 174525 h 901287"/>
              <a:gd name="connsiteX4" fmla="*/ 8933596 w 8939984"/>
              <a:gd name="connsiteY4" fmla="*/ 538728 h 901287"/>
              <a:gd name="connsiteX5" fmla="*/ 8935394 w 8939984"/>
              <a:gd name="connsiteY5" fmla="*/ 897609 h 901287"/>
              <a:gd name="connsiteX6" fmla="*/ 4071547 w 8939984"/>
              <a:gd name="connsiteY6" fmla="*/ 358670 h 901287"/>
              <a:gd name="connsiteX7" fmla="*/ 1389796 w 8939984"/>
              <a:gd name="connsiteY7" fmla="*/ 397998 h 901287"/>
              <a:gd name="connsiteX8" fmla="*/ 3448 w 8939984"/>
              <a:gd name="connsiteY8" fmla="*/ 641344 h 901287"/>
              <a:gd name="connsiteX9" fmla="*/ 0 w 8939984"/>
              <a:gd name="connsiteY9" fmla="*/ 174525 h 90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9984" h="901287">
                <a:moveTo>
                  <a:pt x="0" y="174525"/>
                </a:moveTo>
                <a:cubicBezTo>
                  <a:pt x="0" y="90355"/>
                  <a:pt x="651" y="155417"/>
                  <a:pt x="1641" y="24788"/>
                </a:cubicBezTo>
                <a:lnTo>
                  <a:pt x="8939984" y="0"/>
                </a:lnTo>
                <a:cubicBezTo>
                  <a:pt x="8935880" y="167564"/>
                  <a:pt x="8936195" y="90355"/>
                  <a:pt x="8936195" y="174525"/>
                </a:cubicBezTo>
                <a:cubicBezTo>
                  <a:pt x="8935329" y="293260"/>
                  <a:pt x="8934462" y="419993"/>
                  <a:pt x="8933596" y="538728"/>
                </a:cubicBezTo>
                <a:cubicBezTo>
                  <a:pt x="8933596" y="622898"/>
                  <a:pt x="8940472" y="685799"/>
                  <a:pt x="8935394" y="897609"/>
                </a:cubicBezTo>
                <a:cubicBezTo>
                  <a:pt x="8301328" y="949228"/>
                  <a:pt x="5329147" y="441939"/>
                  <a:pt x="4071547" y="358670"/>
                </a:cubicBezTo>
                <a:cubicBezTo>
                  <a:pt x="2813947" y="275402"/>
                  <a:pt x="2127597" y="292236"/>
                  <a:pt x="1389796" y="397998"/>
                </a:cubicBezTo>
                <a:cubicBezTo>
                  <a:pt x="651995" y="503760"/>
                  <a:pt x="1415" y="699719"/>
                  <a:pt x="3448" y="641344"/>
                </a:cubicBezTo>
                <a:cubicBezTo>
                  <a:pt x="2299" y="408427"/>
                  <a:pt x="1149" y="330131"/>
                  <a:pt x="0" y="174525"/>
                </a:cubicBezTo>
                <a:close/>
              </a:path>
            </a:pathLst>
          </a:custGeom>
          <a:solidFill>
            <a:srgbClr val="0070C0"/>
          </a:solidFill>
          <a:ln>
            <a:noFill/>
          </a:ln>
          <a:scene3d>
            <a:camera prst="orthographicFront"/>
            <a:lightRig rig="threePt" dir="t">
              <a:rot lat="0" lon="0" rev="10800000"/>
            </a:lightRig>
          </a:scene3d>
          <a:sp3d extrusionH="57150">
            <a:bevelT w="101600"/>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fritzs\AppData\Local\Microsoft\Windows\Temporary Internet Files\Content.IE5\PYG6Y00C\graduation_hat_tassel_flip_anim_300_clr_14455.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96425" y="380999"/>
            <a:ext cx="2857500" cy="1809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 y="861217"/>
            <a:ext cx="8610600" cy="5135565"/>
          </a:xfrm>
        </p:spPr>
        <p:txBody>
          <a:bodyPr>
            <a:normAutofit/>
          </a:bodyPr>
          <a:lstStyle/>
          <a:p>
            <a:pPr marL="0" indent="0">
              <a:buNone/>
            </a:pPr>
            <a:r>
              <a:rPr lang="en-US" sz="3200" dirty="0" smtClean="0"/>
              <a:t>Children may start at one of the numbers and count on by ones.</a:t>
            </a:r>
          </a:p>
          <a:p>
            <a:pPr marL="0" indent="0">
              <a:buNone/>
            </a:pPr>
            <a:endParaRPr lang="en-US" sz="3200" dirty="0" smtClean="0"/>
          </a:p>
          <a:p>
            <a:pPr marL="0" indent="0">
              <a:buNone/>
            </a:pPr>
            <a:r>
              <a:rPr lang="en-US" sz="3200" dirty="0" smtClean="0"/>
              <a:t>56…..57, 58, 59, 60, 61, 62, 63, 64</a:t>
            </a:r>
          </a:p>
          <a:p>
            <a:pPr marL="0" indent="0">
              <a:buNone/>
            </a:pPr>
            <a:endParaRPr lang="en-US" sz="3200" dirty="0"/>
          </a:p>
          <a:p>
            <a:pPr marL="0" indent="0">
              <a:buNone/>
            </a:pPr>
            <a:endParaRPr lang="en-US" sz="3200" dirty="0" smtClean="0"/>
          </a:p>
          <a:p>
            <a:pPr marL="0" indent="0">
              <a:buNone/>
            </a:pPr>
            <a:endParaRPr lang="en-US" sz="3200" dirty="0"/>
          </a:p>
          <a:p>
            <a:pPr marL="0" indent="0">
              <a:buNone/>
            </a:pPr>
            <a:r>
              <a:rPr lang="en-US" sz="3200" dirty="0" smtClean="0"/>
              <a:t>   </a:t>
            </a:r>
          </a:p>
        </p:txBody>
      </p:sp>
      <p:sp>
        <p:nvSpPr>
          <p:cNvPr id="4" name="Title 3"/>
          <p:cNvSpPr>
            <a:spLocks noGrp="1"/>
          </p:cNvSpPr>
          <p:nvPr>
            <p:ph type="title"/>
          </p:nvPr>
        </p:nvSpPr>
        <p:spPr/>
        <p:txBody>
          <a:bodyPr/>
          <a:lstStyle/>
          <a:p>
            <a:pPr>
              <a:buNone/>
            </a:pPr>
            <a:r>
              <a:rPr lang="en-US" dirty="0" smtClean="0"/>
              <a:t>Number Line</a:t>
            </a:r>
            <a:endParaRPr lang="en-US" dirty="0"/>
          </a:p>
        </p:txBody>
      </p:sp>
      <p:sp>
        <p:nvSpPr>
          <p:cNvPr id="3" name="TextBox 2"/>
          <p:cNvSpPr txBox="1"/>
          <p:nvPr/>
        </p:nvSpPr>
        <p:spPr>
          <a:xfrm>
            <a:off x="5450923" y="2926080"/>
            <a:ext cx="502919" cy="4572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cxnSp>
        <p:nvCxnSpPr>
          <p:cNvPr id="6" name="Straight Arrow Connector 5"/>
          <p:cNvCxnSpPr/>
          <p:nvPr/>
        </p:nvCxnSpPr>
        <p:spPr>
          <a:xfrm>
            <a:off x="381000" y="4016378"/>
            <a:ext cx="8382000"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01955" y="4035030"/>
            <a:ext cx="581025" cy="66675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3200" b="0" i="0" u="none" strike="noStrike" kern="1200" cap="none" spc="0" normalizeH="0" baseline="0" noProof="0" dirty="0" smtClean="0">
                <a:ln>
                  <a:noFill/>
                </a:ln>
                <a:solidFill>
                  <a:schemeClr val="accent2">
                    <a:lumMod val="75000"/>
                  </a:schemeClr>
                </a:solidFill>
                <a:effectLst/>
                <a:uLnTx/>
                <a:uFillTx/>
                <a:latin typeface="Perpetua" pitchFamily="18" charset="0"/>
                <a:ea typeface="+mj-ea"/>
                <a:cs typeface="+mj-cs"/>
              </a:rPr>
              <a:t>56</a:t>
            </a:r>
          </a:p>
        </p:txBody>
      </p:sp>
      <p:sp>
        <p:nvSpPr>
          <p:cNvPr id="16" name="TextBox 15"/>
          <p:cNvSpPr txBox="1"/>
          <p:nvPr/>
        </p:nvSpPr>
        <p:spPr>
          <a:xfrm>
            <a:off x="1214438" y="4056858"/>
            <a:ext cx="581025" cy="66675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3200" b="0" i="0" u="none" strike="noStrike" kern="1200" cap="none" spc="0" normalizeH="0" baseline="0" noProof="0" dirty="0" smtClean="0">
                <a:ln>
                  <a:noFill/>
                </a:ln>
                <a:solidFill>
                  <a:schemeClr val="accent2">
                    <a:lumMod val="75000"/>
                  </a:schemeClr>
                </a:solidFill>
                <a:effectLst/>
                <a:uLnTx/>
                <a:uFillTx/>
                <a:latin typeface="Perpetua" pitchFamily="18" charset="0"/>
                <a:ea typeface="+mj-ea"/>
                <a:cs typeface="+mj-cs"/>
              </a:rPr>
              <a:t>57</a:t>
            </a:r>
          </a:p>
        </p:txBody>
      </p:sp>
      <p:sp>
        <p:nvSpPr>
          <p:cNvPr id="24" name="TextBox 23"/>
          <p:cNvSpPr txBox="1"/>
          <p:nvPr/>
        </p:nvSpPr>
        <p:spPr>
          <a:xfrm>
            <a:off x="2105026" y="4016378"/>
            <a:ext cx="581025" cy="66675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3200" b="0" i="0" u="none" strike="noStrike" kern="1200" cap="none" spc="0" normalizeH="0" baseline="0" noProof="0" dirty="0" smtClean="0">
                <a:ln>
                  <a:noFill/>
                </a:ln>
                <a:solidFill>
                  <a:schemeClr val="accent2">
                    <a:lumMod val="75000"/>
                  </a:schemeClr>
                </a:solidFill>
                <a:effectLst/>
                <a:uLnTx/>
                <a:uFillTx/>
                <a:latin typeface="Perpetua" pitchFamily="18" charset="0"/>
                <a:ea typeface="+mj-ea"/>
                <a:cs typeface="+mj-cs"/>
              </a:rPr>
              <a:t>58</a:t>
            </a:r>
          </a:p>
        </p:txBody>
      </p:sp>
      <p:sp>
        <p:nvSpPr>
          <p:cNvPr id="26" name="TextBox 25"/>
          <p:cNvSpPr txBox="1"/>
          <p:nvPr/>
        </p:nvSpPr>
        <p:spPr>
          <a:xfrm>
            <a:off x="3033713" y="4029079"/>
            <a:ext cx="581025" cy="66675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3200" b="0" i="0" u="none" strike="noStrike" kern="1200" cap="none" spc="0" normalizeH="0" baseline="0" noProof="0" dirty="0" smtClean="0">
                <a:ln>
                  <a:noFill/>
                </a:ln>
                <a:solidFill>
                  <a:schemeClr val="accent2">
                    <a:lumMod val="75000"/>
                  </a:schemeClr>
                </a:solidFill>
                <a:effectLst/>
                <a:uLnTx/>
                <a:uFillTx/>
                <a:latin typeface="Perpetua" pitchFamily="18" charset="0"/>
                <a:ea typeface="+mj-ea"/>
                <a:cs typeface="+mj-cs"/>
              </a:rPr>
              <a:t>59</a:t>
            </a:r>
          </a:p>
        </p:txBody>
      </p:sp>
      <p:sp>
        <p:nvSpPr>
          <p:cNvPr id="27" name="TextBox 26"/>
          <p:cNvSpPr txBox="1"/>
          <p:nvPr/>
        </p:nvSpPr>
        <p:spPr>
          <a:xfrm>
            <a:off x="3914776" y="4029079"/>
            <a:ext cx="581025" cy="66675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US" sz="3200" dirty="0" smtClean="0">
                <a:solidFill>
                  <a:schemeClr val="accent2">
                    <a:lumMod val="75000"/>
                  </a:schemeClr>
                </a:solidFill>
                <a:latin typeface="Perpetua" pitchFamily="18" charset="0"/>
                <a:ea typeface="+mj-ea"/>
                <a:cs typeface="+mj-cs"/>
              </a:rPr>
              <a:t>60</a:t>
            </a:r>
            <a:endParaRPr kumimoji="0" lang="en-US" sz="3200" b="0" i="0" u="none" strike="noStrike" kern="1200" cap="none" spc="0" normalizeH="0" baseline="0" noProof="0" dirty="0" smtClean="0">
              <a:ln>
                <a:noFill/>
              </a:ln>
              <a:solidFill>
                <a:schemeClr val="accent2">
                  <a:lumMod val="75000"/>
                </a:schemeClr>
              </a:solidFill>
              <a:effectLst/>
              <a:uLnTx/>
              <a:uFillTx/>
              <a:latin typeface="Perpetua" pitchFamily="18" charset="0"/>
              <a:ea typeface="+mj-ea"/>
              <a:cs typeface="+mj-cs"/>
            </a:endParaRPr>
          </a:p>
        </p:txBody>
      </p:sp>
      <p:sp>
        <p:nvSpPr>
          <p:cNvPr id="28" name="TextBox 27"/>
          <p:cNvSpPr txBox="1"/>
          <p:nvPr/>
        </p:nvSpPr>
        <p:spPr>
          <a:xfrm>
            <a:off x="4843463" y="4029079"/>
            <a:ext cx="581025" cy="66675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US" sz="3200" dirty="0" smtClean="0">
                <a:solidFill>
                  <a:schemeClr val="accent2">
                    <a:lumMod val="75000"/>
                  </a:schemeClr>
                </a:solidFill>
                <a:latin typeface="Perpetua" pitchFamily="18" charset="0"/>
                <a:ea typeface="+mj-ea"/>
                <a:cs typeface="+mj-cs"/>
              </a:rPr>
              <a:t>61</a:t>
            </a:r>
            <a:endParaRPr kumimoji="0" lang="en-US" sz="3200" b="0" i="0" u="none" strike="noStrike" kern="1200" cap="none" spc="0" normalizeH="0" baseline="0" noProof="0" dirty="0" smtClean="0">
              <a:ln>
                <a:noFill/>
              </a:ln>
              <a:solidFill>
                <a:schemeClr val="accent2">
                  <a:lumMod val="75000"/>
                </a:schemeClr>
              </a:solidFill>
              <a:effectLst/>
              <a:uLnTx/>
              <a:uFillTx/>
              <a:latin typeface="Perpetua" pitchFamily="18" charset="0"/>
              <a:ea typeface="+mj-ea"/>
              <a:cs typeface="+mj-cs"/>
            </a:endParaRPr>
          </a:p>
        </p:txBody>
      </p:sp>
      <p:sp>
        <p:nvSpPr>
          <p:cNvPr id="29" name="TextBox 28"/>
          <p:cNvSpPr txBox="1"/>
          <p:nvPr/>
        </p:nvSpPr>
        <p:spPr>
          <a:xfrm>
            <a:off x="5772150" y="4016378"/>
            <a:ext cx="581025" cy="66675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US" sz="3200" dirty="0" smtClean="0">
                <a:solidFill>
                  <a:schemeClr val="accent2">
                    <a:lumMod val="75000"/>
                  </a:schemeClr>
                </a:solidFill>
                <a:latin typeface="Perpetua" pitchFamily="18" charset="0"/>
                <a:ea typeface="+mj-ea"/>
                <a:cs typeface="+mj-cs"/>
              </a:rPr>
              <a:t>62</a:t>
            </a:r>
            <a:endParaRPr kumimoji="0" lang="en-US" sz="3200" b="0" i="0" u="none" strike="noStrike" kern="1200" cap="none" spc="0" normalizeH="0" baseline="0" noProof="0" dirty="0" smtClean="0">
              <a:ln>
                <a:noFill/>
              </a:ln>
              <a:solidFill>
                <a:schemeClr val="accent2">
                  <a:lumMod val="75000"/>
                </a:schemeClr>
              </a:solidFill>
              <a:effectLst/>
              <a:uLnTx/>
              <a:uFillTx/>
              <a:latin typeface="Perpetua" pitchFamily="18" charset="0"/>
              <a:ea typeface="+mj-ea"/>
              <a:cs typeface="+mj-cs"/>
            </a:endParaRPr>
          </a:p>
        </p:txBody>
      </p:sp>
      <p:sp>
        <p:nvSpPr>
          <p:cNvPr id="30" name="TextBox 29"/>
          <p:cNvSpPr txBox="1"/>
          <p:nvPr/>
        </p:nvSpPr>
        <p:spPr>
          <a:xfrm>
            <a:off x="6638925" y="4016378"/>
            <a:ext cx="581025" cy="66675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US" sz="3200" dirty="0" smtClean="0">
                <a:solidFill>
                  <a:schemeClr val="accent2">
                    <a:lumMod val="75000"/>
                  </a:schemeClr>
                </a:solidFill>
                <a:latin typeface="Perpetua" pitchFamily="18" charset="0"/>
                <a:ea typeface="+mj-ea"/>
                <a:cs typeface="+mj-cs"/>
              </a:rPr>
              <a:t>63</a:t>
            </a:r>
            <a:endParaRPr kumimoji="0" lang="en-US" sz="3200" b="0" i="0" u="none" strike="noStrike" kern="1200" cap="none" spc="0" normalizeH="0" baseline="0" noProof="0" dirty="0" smtClean="0">
              <a:ln>
                <a:noFill/>
              </a:ln>
              <a:solidFill>
                <a:schemeClr val="accent2">
                  <a:lumMod val="75000"/>
                </a:schemeClr>
              </a:solidFill>
              <a:effectLst/>
              <a:uLnTx/>
              <a:uFillTx/>
              <a:latin typeface="Perpetua" pitchFamily="18" charset="0"/>
              <a:ea typeface="+mj-ea"/>
              <a:cs typeface="+mj-cs"/>
            </a:endParaRPr>
          </a:p>
        </p:txBody>
      </p:sp>
      <p:sp>
        <p:nvSpPr>
          <p:cNvPr id="31" name="TextBox 30"/>
          <p:cNvSpPr txBox="1"/>
          <p:nvPr/>
        </p:nvSpPr>
        <p:spPr>
          <a:xfrm>
            <a:off x="7467600" y="4016378"/>
            <a:ext cx="581025" cy="66675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US" sz="3200" dirty="0" smtClean="0">
                <a:solidFill>
                  <a:schemeClr val="accent2">
                    <a:lumMod val="75000"/>
                  </a:schemeClr>
                </a:solidFill>
                <a:latin typeface="Perpetua" pitchFamily="18" charset="0"/>
                <a:ea typeface="+mj-ea"/>
                <a:cs typeface="+mj-cs"/>
              </a:rPr>
              <a:t>64</a:t>
            </a:r>
            <a:endParaRPr kumimoji="0" lang="en-US" sz="3200" b="0" i="0" u="none" strike="noStrike" kern="1200" cap="none" spc="0" normalizeH="0" baseline="0" noProof="0" dirty="0" smtClean="0">
              <a:ln>
                <a:noFill/>
              </a:ln>
              <a:solidFill>
                <a:schemeClr val="accent2">
                  <a:lumMod val="75000"/>
                </a:schemeClr>
              </a:solidFill>
              <a:effectLst/>
              <a:uLnTx/>
              <a:uFillTx/>
              <a:latin typeface="Perpetua" pitchFamily="18" charset="0"/>
              <a:ea typeface="+mj-ea"/>
              <a:cs typeface="+mj-cs"/>
            </a:endParaRPr>
          </a:p>
        </p:txBody>
      </p:sp>
      <p:sp>
        <p:nvSpPr>
          <p:cNvPr id="9" name="Curved Down Arrow 8"/>
          <p:cNvSpPr/>
          <p:nvPr/>
        </p:nvSpPr>
        <p:spPr>
          <a:xfrm>
            <a:off x="681039" y="3580207"/>
            <a:ext cx="914400" cy="44212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urved Down Arrow 31"/>
          <p:cNvSpPr/>
          <p:nvPr/>
        </p:nvSpPr>
        <p:spPr>
          <a:xfrm>
            <a:off x="1589484" y="3555603"/>
            <a:ext cx="914400" cy="44212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urved Down Arrow 32"/>
          <p:cNvSpPr/>
          <p:nvPr/>
        </p:nvSpPr>
        <p:spPr>
          <a:xfrm>
            <a:off x="2450306" y="3533775"/>
            <a:ext cx="914400" cy="44212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urved Down Arrow 33"/>
          <p:cNvSpPr/>
          <p:nvPr/>
        </p:nvSpPr>
        <p:spPr>
          <a:xfrm>
            <a:off x="3340893" y="3522259"/>
            <a:ext cx="914400" cy="44212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urved Down Arrow 34"/>
          <p:cNvSpPr/>
          <p:nvPr/>
        </p:nvSpPr>
        <p:spPr>
          <a:xfrm>
            <a:off x="4267200" y="3528217"/>
            <a:ext cx="914400" cy="44212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urved Down Arrow 35"/>
          <p:cNvSpPr/>
          <p:nvPr/>
        </p:nvSpPr>
        <p:spPr>
          <a:xfrm>
            <a:off x="5180646" y="3533775"/>
            <a:ext cx="914400" cy="44212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urved Down Arrow 36"/>
          <p:cNvSpPr/>
          <p:nvPr/>
        </p:nvSpPr>
        <p:spPr>
          <a:xfrm>
            <a:off x="6062662" y="3533775"/>
            <a:ext cx="914400" cy="44212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Curved Down Arrow 37"/>
          <p:cNvSpPr/>
          <p:nvPr/>
        </p:nvSpPr>
        <p:spPr>
          <a:xfrm>
            <a:off x="6929437" y="3522259"/>
            <a:ext cx="914400" cy="44212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1371600" y="2392681"/>
            <a:ext cx="533400" cy="960119"/>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11" name="TextBox 10"/>
          <p:cNvSpPr txBox="1"/>
          <p:nvPr/>
        </p:nvSpPr>
        <p:spPr>
          <a:xfrm>
            <a:off x="4469848" y="3002281"/>
            <a:ext cx="533400" cy="426719"/>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US" sz="3200" baseline="-25000" dirty="0" smtClean="0">
                <a:solidFill>
                  <a:schemeClr val="accent2">
                    <a:lumMod val="75000"/>
                  </a:schemeClr>
                </a:solidFill>
                <a:latin typeface="Perpetua" pitchFamily="18" charset="0"/>
                <a:ea typeface="+mj-ea"/>
                <a:cs typeface="+mj-cs"/>
              </a:rPr>
              <a:t>+1</a:t>
            </a:r>
            <a:endParaRPr kumimoji="0" lang="en-US" sz="3200" b="0" i="0" u="none" strike="noStrike" kern="1200" cap="none" spc="0" normalizeH="0" baseline="-25000" noProof="0" dirty="0" smtClean="0">
              <a:ln>
                <a:noFill/>
              </a:ln>
              <a:solidFill>
                <a:schemeClr val="accent2">
                  <a:lumMod val="75000"/>
                </a:schemeClr>
              </a:solidFill>
              <a:effectLst/>
              <a:uLnTx/>
              <a:uFillTx/>
              <a:latin typeface="Perpetua" pitchFamily="18" charset="0"/>
              <a:ea typeface="+mj-ea"/>
              <a:cs typeface="+mj-cs"/>
            </a:endParaRPr>
          </a:p>
        </p:txBody>
      </p:sp>
      <p:sp>
        <p:nvSpPr>
          <p:cNvPr id="39" name="TextBox 38"/>
          <p:cNvSpPr txBox="1"/>
          <p:nvPr/>
        </p:nvSpPr>
        <p:spPr>
          <a:xfrm>
            <a:off x="5356742" y="3025303"/>
            <a:ext cx="533400" cy="426719"/>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US" sz="3200" baseline="-25000" dirty="0" smtClean="0">
                <a:solidFill>
                  <a:schemeClr val="accent2">
                    <a:lumMod val="75000"/>
                  </a:schemeClr>
                </a:solidFill>
                <a:latin typeface="Perpetua" pitchFamily="18" charset="0"/>
                <a:ea typeface="+mj-ea"/>
                <a:cs typeface="+mj-cs"/>
              </a:rPr>
              <a:t>+1</a:t>
            </a:r>
            <a:endParaRPr kumimoji="0" lang="en-US" sz="3200" b="0" i="0" u="none" strike="noStrike" kern="1200" cap="none" spc="0" normalizeH="0" baseline="-25000" noProof="0" dirty="0" smtClean="0">
              <a:ln>
                <a:noFill/>
              </a:ln>
              <a:solidFill>
                <a:schemeClr val="accent2">
                  <a:lumMod val="75000"/>
                </a:schemeClr>
              </a:solidFill>
              <a:effectLst/>
              <a:uLnTx/>
              <a:uFillTx/>
              <a:latin typeface="Perpetua" pitchFamily="18" charset="0"/>
              <a:ea typeface="+mj-ea"/>
              <a:cs typeface="+mj-cs"/>
            </a:endParaRPr>
          </a:p>
        </p:txBody>
      </p:sp>
      <p:sp>
        <p:nvSpPr>
          <p:cNvPr id="40" name="TextBox 39"/>
          <p:cNvSpPr txBox="1"/>
          <p:nvPr/>
        </p:nvSpPr>
        <p:spPr>
          <a:xfrm>
            <a:off x="845164" y="3039907"/>
            <a:ext cx="533400" cy="426719"/>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US" sz="3200" baseline="-25000" dirty="0" smtClean="0">
                <a:solidFill>
                  <a:schemeClr val="accent2">
                    <a:lumMod val="75000"/>
                  </a:schemeClr>
                </a:solidFill>
                <a:latin typeface="Perpetua" pitchFamily="18" charset="0"/>
                <a:ea typeface="+mj-ea"/>
                <a:cs typeface="+mj-cs"/>
              </a:rPr>
              <a:t>+1</a:t>
            </a:r>
            <a:endParaRPr kumimoji="0" lang="en-US" sz="3200" b="0" i="0" u="none" strike="noStrike" kern="1200" cap="none" spc="0" normalizeH="0" baseline="-25000" noProof="0" dirty="0" smtClean="0">
              <a:ln>
                <a:noFill/>
              </a:ln>
              <a:solidFill>
                <a:schemeClr val="accent2">
                  <a:lumMod val="75000"/>
                </a:schemeClr>
              </a:solidFill>
              <a:effectLst/>
              <a:uLnTx/>
              <a:uFillTx/>
              <a:latin typeface="Perpetua" pitchFamily="18" charset="0"/>
              <a:ea typeface="+mj-ea"/>
              <a:cs typeface="+mj-cs"/>
            </a:endParaRPr>
          </a:p>
        </p:txBody>
      </p:sp>
      <p:sp>
        <p:nvSpPr>
          <p:cNvPr id="41" name="TextBox 40"/>
          <p:cNvSpPr txBox="1"/>
          <p:nvPr/>
        </p:nvSpPr>
        <p:spPr>
          <a:xfrm>
            <a:off x="1766528" y="3059830"/>
            <a:ext cx="533400" cy="426719"/>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US" sz="3200" baseline="-25000" dirty="0" smtClean="0">
                <a:solidFill>
                  <a:schemeClr val="accent2">
                    <a:lumMod val="75000"/>
                  </a:schemeClr>
                </a:solidFill>
                <a:latin typeface="Perpetua" pitchFamily="18" charset="0"/>
                <a:ea typeface="+mj-ea"/>
                <a:cs typeface="+mj-cs"/>
              </a:rPr>
              <a:t>+1</a:t>
            </a:r>
            <a:endParaRPr kumimoji="0" lang="en-US" sz="3200" b="0" i="0" u="none" strike="noStrike" kern="1200" cap="none" spc="0" normalizeH="0" baseline="-25000" noProof="0" dirty="0" smtClean="0">
              <a:ln>
                <a:noFill/>
              </a:ln>
              <a:solidFill>
                <a:schemeClr val="accent2">
                  <a:lumMod val="75000"/>
                </a:schemeClr>
              </a:solidFill>
              <a:effectLst/>
              <a:uLnTx/>
              <a:uFillTx/>
              <a:latin typeface="Perpetua" pitchFamily="18" charset="0"/>
              <a:ea typeface="+mj-ea"/>
              <a:cs typeface="+mj-cs"/>
            </a:endParaRPr>
          </a:p>
        </p:txBody>
      </p:sp>
      <p:sp>
        <p:nvSpPr>
          <p:cNvPr id="42" name="TextBox 41"/>
          <p:cNvSpPr txBox="1"/>
          <p:nvPr/>
        </p:nvSpPr>
        <p:spPr>
          <a:xfrm>
            <a:off x="2640806" y="3046341"/>
            <a:ext cx="533400" cy="426719"/>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US" sz="3200" baseline="-25000" dirty="0" smtClean="0">
                <a:solidFill>
                  <a:schemeClr val="accent2">
                    <a:lumMod val="75000"/>
                  </a:schemeClr>
                </a:solidFill>
                <a:latin typeface="Perpetua" pitchFamily="18" charset="0"/>
                <a:ea typeface="+mj-ea"/>
                <a:cs typeface="+mj-cs"/>
              </a:rPr>
              <a:t>+1</a:t>
            </a:r>
            <a:endParaRPr kumimoji="0" lang="en-US" sz="3200" b="0" i="0" u="none" strike="noStrike" kern="1200" cap="none" spc="0" normalizeH="0" baseline="-25000" noProof="0" dirty="0" smtClean="0">
              <a:ln>
                <a:noFill/>
              </a:ln>
              <a:solidFill>
                <a:schemeClr val="accent2">
                  <a:lumMod val="75000"/>
                </a:schemeClr>
              </a:solidFill>
              <a:effectLst/>
              <a:uLnTx/>
              <a:uFillTx/>
              <a:latin typeface="Perpetua" pitchFamily="18" charset="0"/>
              <a:ea typeface="+mj-ea"/>
              <a:cs typeface="+mj-cs"/>
            </a:endParaRPr>
          </a:p>
        </p:txBody>
      </p:sp>
      <p:sp>
        <p:nvSpPr>
          <p:cNvPr id="43" name="TextBox 42"/>
          <p:cNvSpPr txBox="1"/>
          <p:nvPr/>
        </p:nvSpPr>
        <p:spPr>
          <a:xfrm>
            <a:off x="3555448" y="3025304"/>
            <a:ext cx="533400" cy="426719"/>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US" sz="3200" baseline="-25000" dirty="0" smtClean="0">
                <a:solidFill>
                  <a:schemeClr val="accent2">
                    <a:lumMod val="75000"/>
                  </a:schemeClr>
                </a:solidFill>
                <a:latin typeface="Perpetua" pitchFamily="18" charset="0"/>
                <a:ea typeface="+mj-ea"/>
                <a:cs typeface="+mj-cs"/>
              </a:rPr>
              <a:t>+1</a:t>
            </a:r>
            <a:endParaRPr kumimoji="0" lang="en-US" sz="3200" b="0" i="0" u="none" strike="noStrike" kern="1200" cap="none" spc="0" normalizeH="0" baseline="-25000" noProof="0" dirty="0" smtClean="0">
              <a:ln>
                <a:noFill/>
              </a:ln>
              <a:solidFill>
                <a:schemeClr val="accent2">
                  <a:lumMod val="75000"/>
                </a:schemeClr>
              </a:solidFill>
              <a:effectLst/>
              <a:uLnTx/>
              <a:uFillTx/>
              <a:latin typeface="Perpetua" pitchFamily="18" charset="0"/>
              <a:ea typeface="+mj-ea"/>
              <a:cs typeface="+mj-cs"/>
            </a:endParaRPr>
          </a:p>
        </p:txBody>
      </p:sp>
      <p:sp>
        <p:nvSpPr>
          <p:cNvPr id="44" name="TextBox 43"/>
          <p:cNvSpPr txBox="1"/>
          <p:nvPr/>
        </p:nvSpPr>
        <p:spPr>
          <a:xfrm>
            <a:off x="6253162" y="3012608"/>
            <a:ext cx="533400" cy="426719"/>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US" sz="3200" baseline="-25000" dirty="0" smtClean="0">
                <a:solidFill>
                  <a:schemeClr val="accent2">
                    <a:lumMod val="75000"/>
                  </a:schemeClr>
                </a:solidFill>
                <a:latin typeface="Perpetua" pitchFamily="18" charset="0"/>
                <a:ea typeface="+mj-ea"/>
                <a:cs typeface="+mj-cs"/>
              </a:rPr>
              <a:t>+1</a:t>
            </a:r>
            <a:endParaRPr kumimoji="0" lang="en-US" sz="3200" b="0" i="0" u="none" strike="noStrike" kern="1200" cap="none" spc="0" normalizeH="0" baseline="-25000" noProof="0" dirty="0" smtClean="0">
              <a:ln>
                <a:noFill/>
              </a:ln>
              <a:solidFill>
                <a:schemeClr val="accent2">
                  <a:lumMod val="75000"/>
                </a:schemeClr>
              </a:solidFill>
              <a:effectLst/>
              <a:uLnTx/>
              <a:uFillTx/>
              <a:latin typeface="Perpetua" pitchFamily="18" charset="0"/>
              <a:ea typeface="+mj-ea"/>
              <a:cs typeface="+mj-cs"/>
            </a:endParaRPr>
          </a:p>
        </p:txBody>
      </p:sp>
      <p:sp>
        <p:nvSpPr>
          <p:cNvPr id="45" name="TextBox 44"/>
          <p:cNvSpPr txBox="1"/>
          <p:nvPr/>
        </p:nvSpPr>
        <p:spPr>
          <a:xfrm>
            <a:off x="7119937" y="3002281"/>
            <a:ext cx="533400" cy="426719"/>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US" sz="3200" baseline="-25000" dirty="0" smtClean="0">
                <a:solidFill>
                  <a:schemeClr val="accent2">
                    <a:lumMod val="75000"/>
                  </a:schemeClr>
                </a:solidFill>
                <a:latin typeface="Perpetua" pitchFamily="18" charset="0"/>
                <a:ea typeface="+mj-ea"/>
                <a:cs typeface="+mj-cs"/>
              </a:rPr>
              <a:t>+1</a:t>
            </a:r>
            <a:endParaRPr kumimoji="0" lang="en-US" sz="3200" b="0" i="0" u="none" strike="noStrike" kern="1200" cap="none" spc="0" normalizeH="0" baseline="-25000" noProof="0" dirty="0" smtClean="0">
              <a:ln>
                <a:noFill/>
              </a:ln>
              <a:solidFill>
                <a:schemeClr val="accent2">
                  <a:lumMod val="75000"/>
                </a:schemeClr>
              </a:solidFill>
              <a:effectLst/>
              <a:uLnTx/>
              <a:uFillTx/>
              <a:latin typeface="Perpetua" pitchFamily="18" charset="0"/>
              <a:ea typeface="+mj-ea"/>
              <a:cs typeface="+mj-cs"/>
            </a:endParaRPr>
          </a:p>
        </p:txBody>
      </p:sp>
    </p:spTree>
    <p:extLst>
      <p:ext uri="{BB962C8B-B14F-4D97-AF65-F5344CB8AC3E}">
        <p14:creationId xmlns:p14="http://schemas.microsoft.com/office/powerpoint/2010/main" val="344051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9" grpId="0"/>
      <p:bldP spid="40" grpId="0"/>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610600" cy="5135565"/>
          </a:xfrm>
        </p:spPr>
        <p:txBody>
          <a:bodyPr>
            <a:normAutofit/>
          </a:bodyPr>
          <a:lstStyle/>
          <a:p>
            <a:pPr marL="0" indent="0">
              <a:buNone/>
            </a:pPr>
            <a:r>
              <a:rPr lang="en-US" sz="3200" dirty="0" smtClean="0"/>
              <a:t>Children may use the strategy of making a ten.</a:t>
            </a:r>
          </a:p>
          <a:p>
            <a:pPr marL="0" indent="0">
              <a:buNone/>
            </a:pPr>
            <a:endParaRPr lang="en-US" sz="3200" dirty="0"/>
          </a:p>
          <a:p>
            <a:pPr marL="0" indent="0">
              <a:buNone/>
            </a:pPr>
            <a:r>
              <a:rPr lang="en-US" sz="3200" dirty="0" smtClean="0"/>
              <a:t>56 + 8 =</a:t>
            </a:r>
          </a:p>
          <a:p>
            <a:pPr marL="0" indent="0">
              <a:buNone/>
            </a:pPr>
            <a:endParaRPr lang="en-US" sz="3200" dirty="0" smtClean="0"/>
          </a:p>
          <a:p>
            <a:pPr marL="0" indent="0">
              <a:buNone/>
            </a:pPr>
            <a:r>
              <a:rPr lang="en-US" sz="3200" dirty="0" smtClean="0"/>
              <a:t>       </a:t>
            </a:r>
          </a:p>
          <a:p>
            <a:pPr marL="0" indent="0">
              <a:buNone/>
            </a:pPr>
            <a:endParaRPr lang="en-US" sz="3200" dirty="0" smtClean="0"/>
          </a:p>
          <a:p>
            <a:pPr marL="0" indent="0">
              <a:buNone/>
            </a:pPr>
            <a:r>
              <a:rPr lang="en-US" sz="3200" dirty="0" smtClean="0"/>
              <a:t>                       </a:t>
            </a:r>
          </a:p>
          <a:p>
            <a:pPr marL="0" indent="0">
              <a:buNone/>
            </a:pPr>
            <a:r>
              <a:rPr lang="en-US" sz="3200" dirty="0"/>
              <a:t> </a:t>
            </a:r>
            <a:r>
              <a:rPr lang="en-US" sz="3200" dirty="0" smtClean="0"/>
              <a:t>      </a:t>
            </a:r>
          </a:p>
          <a:p>
            <a:pPr marL="0" indent="0">
              <a:buNone/>
            </a:pPr>
            <a:r>
              <a:rPr lang="en-US" sz="3200" dirty="0" smtClean="0"/>
              <a:t>      </a:t>
            </a:r>
          </a:p>
          <a:p>
            <a:pPr marL="0" indent="0">
              <a:buNone/>
            </a:pPr>
            <a:endParaRPr lang="en-US" sz="3200" dirty="0" smtClean="0"/>
          </a:p>
          <a:p>
            <a:pPr marL="0" indent="0">
              <a:buNone/>
            </a:pPr>
            <a:r>
              <a:rPr lang="en-US" sz="3200" dirty="0" smtClean="0"/>
              <a:t>56 + 4 = 60</a:t>
            </a:r>
          </a:p>
          <a:p>
            <a:pPr marL="0" indent="0">
              <a:buNone/>
            </a:pPr>
            <a:r>
              <a:rPr lang="en-US" sz="3200" dirty="0" smtClean="0"/>
              <a:t>60 + 4 = 64</a:t>
            </a:r>
            <a:endParaRPr lang="en-US" sz="3200" dirty="0"/>
          </a:p>
        </p:txBody>
      </p:sp>
      <p:sp>
        <p:nvSpPr>
          <p:cNvPr id="4" name="Title 3"/>
          <p:cNvSpPr>
            <a:spLocks noGrp="1"/>
          </p:cNvSpPr>
          <p:nvPr>
            <p:ph type="title"/>
          </p:nvPr>
        </p:nvSpPr>
        <p:spPr/>
        <p:txBody>
          <a:bodyPr/>
          <a:lstStyle/>
          <a:p>
            <a:pPr>
              <a:buNone/>
            </a:pPr>
            <a:r>
              <a:rPr lang="en-US" dirty="0" smtClean="0"/>
              <a:t>Making a Ten</a:t>
            </a:r>
            <a:endParaRPr lang="en-US" dirty="0"/>
          </a:p>
        </p:txBody>
      </p:sp>
      <p:cxnSp>
        <p:nvCxnSpPr>
          <p:cNvPr id="5" name="Straight Arrow Connector 4"/>
          <p:cNvCxnSpPr/>
          <p:nvPr/>
        </p:nvCxnSpPr>
        <p:spPr>
          <a:xfrm flipH="1">
            <a:off x="1066800" y="2133600"/>
            <a:ext cx="152400" cy="457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242767" y="2139885"/>
            <a:ext cx="152400" cy="4886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28600" y="4343400"/>
            <a:ext cx="64008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Curved Down Arrow 10"/>
          <p:cNvSpPr/>
          <p:nvPr/>
        </p:nvSpPr>
        <p:spPr>
          <a:xfrm>
            <a:off x="1066800" y="3996179"/>
            <a:ext cx="1371600" cy="381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urved Down Arrow 25"/>
          <p:cNvSpPr/>
          <p:nvPr/>
        </p:nvSpPr>
        <p:spPr>
          <a:xfrm>
            <a:off x="2362200" y="3962400"/>
            <a:ext cx="1371600" cy="381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76200" y="2743200"/>
            <a:ext cx="381000" cy="4572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6" name="TextBox 5"/>
          <p:cNvSpPr txBox="1"/>
          <p:nvPr/>
        </p:nvSpPr>
        <p:spPr>
          <a:xfrm>
            <a:off x="772998" y="2608556"/>
            <a:ext cx="533400" cy="579119"/>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3200" b="0" i="0" u="none" strike="noStrike" kern="1200" cap="none" spc="0" normalizeH="0" baseline="0" noProof="0" dirty="0" smtClean="0">
                <a:ln>
                  <a:noFill/>
                </a:ln>
                <a:solidFill>
                  <a:schemeClr val="accent2">
                    <a:lumMod val="75000"/>
                  </a:schemeClr>
                </a:solidFill>
                <a:effectLst/>
                <a:uLnTx/>
                <a:uFillTx/>
                <a:latin typeface="Perpetua" pitchFamily="18" charset="0"/>
                <a:ea typeface="+mj-ea"/>
                <a:cs typeface="+mj-cs"/>
              </a:rPr>
              <a:t>4</a:t>
            </a:r>
          </a:p>
        </p:txBody>
      </p:sp>
      <p:sp>
        <p:nvSpPr>
          <p:cNvPr id="7" name="TextBox 6"/>
          <p:cNvSpPr txBox="1"/>
          <p:nvPr/>
        </p:nvSpPr>
        <p:spPr>
          <a:xfrm>
            <a:off x="838200" y="4541838"/>
            <a:ext cx="685800" cy="61981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3200" b="0" i="0" u="none" strike="noStrike" kern="1200" cap="none" spc="0" normalizeH="0" baseline="0" noProof="0" dirty="0" smtClean="0">
                <a:ln>
                  <a:noFill/>
                </a:ln>
                <a:solidFill>
                  <a:schemeClr val="accent2">
                    <a:lumMod val="75000"/>
                  </a:schemeClr>
                </a:solidFill>
                <a:effectLst/>
                <a:uLnTx/>
                <a:uFillTx/>
                <a:latin typeface="Perpetua" pitchFamily="18" charset="0"/>
                <a:ea typeface="+mj-ea"/>
                <a:cs typeface="+mj-cs"/>
              </a:rPr>
              <a:t>56</a:t>
            </a:r>
          </a:p>
        </p:txBody>
      </p:sp>
      <p:sp>
        <p:nvSpPr>
          <p:cNvPr id="8" name="Rectangle 7"/>
          <p:cNvSpPr/>
          <p:nvPr/>
        </p:nvSpPr>
        <p:spPr>
          <a:xfrm>
            <a:off x="1223913" y="2633693"/>
            <a:ext cx="372218" cy="584775"/>
          </a:xfrm>
          <a:prstGeom prst="rect">
            <a:avLst/>
          </a:prstGeom>
        </p:spPr>
        <p:txBody>
          <a:bodyPr wrap="none">
            <a:spAutoFit/>
          </a:bodyPr>
          <a:lstStyle/>
          <a:p>
            <a:pPr>
              <a:spcBef>
                <a:spcPct val="0"/>
              </a:spcBef>
            </a:pPr>
            <a:r>
              <a:rPr lang="en-US" sz="3200" dirty="0">
                <a:solidFill>
                  <a:schemeClr val="accent2">
                    <a:lumMod val="75000"/>
                  </a:schemeClr>
                </a:solidFill>
                <a:latin typeface="Perpetua" pitchFamily="18" charset="0"/>
              </a:rPr>
              <a:t>4</a:t>
            </a:r>
          </a:p>
        </p:txBody>
      </p:sp>
      <p:sp>
        <p:nvSpPr>
          <p:cNvPr id="10" name="TextBox 9"/>
          <p:cNvSpPr txBox="1"/>
          <p:nvPr/>
        </p:nvSpPr>
        <p:spPr>
          <a:xfrm>
            <a:off x="3394544" y="4531898"/>
            <a:ext cx="620598" cy="579119"/>
          </a:xfrm>
          <a:prstGeom prst="rect">
            <a:avLst/>
          </a:prstGeom>
        </p:spPr>
        <p:txBody>
          <a:bodyPr vert="horz" wrap="square" lIns="91440" tIns="45720" rIns="91440" bIns="45720" rtlCol="0" anchor="ctr">
            <a:noAutofit/>
          </a:bodyPr>
          <a:lstStyle/>
          <a:p>
            <a:pPr>
              <a:spcBef>
                <a:spcPct val="0"/>
              </a:spcBef>
            </a:pPr>
            <a:r>
              <a:rPr lang="en-US" sz="3200" dirty="0" smtClean="0">
                <a:solidFill>
                  <a:schemeClr val="accent2">
                    <a:lumMod val="75000"/>
                  </a:schemeClr>
                </a:solidFill>
                <a:latin typeface="Perpetua" pitchFamily="18" charset="0"/>
              </a:rPr>
              <a:t>64</a:t>
            </a:r>
            <a:endParaRPr lang="en-US" sz="3200" dirty="0">
              <a:solidFill>
                <a:schemeClr val="accent2">
                  <a:lumMod val="75000"/>
                </a:schemeClr>
              </a:solidFill>
              <a:latin typeface="Perpetua" pitchFamily="18" charset="0"/>
            </a:endParaRPr>
          </a:p>
        </p:txBody>
      </p:sp>
      <p:sp>
        <p:nvSpPr>
          <p:cNvPr id="15" name="TextBox 14"/>
          <p:cNvSpPr txBox="1"/>
          <p:nvPr/>
        </p:nvSpPr>
        <p:spPr>
          <a:xfrm>
            <a:off x="2051901" y="4579761"/>
            <a:ext cx="620598" cy="579119"/>
          </a:xfrm>
          <a:prstGeom prst="rect">
            <a:avLst/>
          </a:prstGeom>
        </p:spPr>
        <p:txBody>
          <a:bodyPr vert="horz" wrap="square" lIns="91440" tIns="45720" rIns="91440" bIns="45720" rtlCol="0" anchor="ctr">
            <a:noAutofit/>
          </a:bodyPr>
          <a:lstStyle/>
          <a:p>
            <a:pPr>
              <a:spcBef>
                <a:spcPct val="0"/>
              </a:spcBef>
            </a:pPr>
            <a:r>
              <a:rPr lang="en-US" sz="3200" dirty="0" smtClean="0">
                <a:solidFill>
                  <a:schemeClr val="accent2">
                    <a:lumMod val="75000"/>
                  </a:schemeClr>
                </a:solidFill>
                <a:latin typeface="Perpetua" pitchFamily="18" charset="0"/>
              </a:rPr>
              <a:t>60</a:t>
            </a:r>
            <a:endParaRPr lang="en-US" sz="3200" dirty="0">
              <a:solidFill>
                <a:schemeClr val="accent2">
                  <a:lumMod val="75000"/>
                </a:schemeClr>
              </a:solidFill>
              <a:latin typeface="Perpetua" pitchFamily="18" charset="0"/>
            </a:endParaRPr>
          </a:p>
        </p:txBody>
      </p:sp>
      <p:sp>
        <p:nvSpPr>
          <p:cNvPr id="13" name="TextBox 12"/>
          <p:cNvSpPr txBox="1"/>
          <p:nvPr/>
        </p:nvSpPr>
        <p:spPr>
          <a:xfrm>
            <a:off x="1355797" y="3500486"/>
            <a:ext cx="680301" cy="495693"/>
          </a:xfrm>
          <a:prstGeom prst="rect">
            <a:avLst/>
          </a:prstGeom>
        </p:spPr>
        <p:txBody>
          <a:bodyPr vert="horz" wrap="none" lIns="91440" tIns="45720" rIns="91440" bIns="45720" rtlCol="0" anchor="ctr">
            <a:normAutofit fontScale="925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3200" b="0" i="0" u="none" strike="noStrike" kern="1200" cap="none" spc="0" normalizeH="0" baseline="0" noProof="0" dirty="0" smtClean="0">
                <a:ln>
                  <a:noFill/>
                </a:ln>
                <a:solidFill>
                  <a:schemeClr val="accent2">
                    <a:lumMod val="75000"/>
                  </a:schemeClr>
                </a:solidFill>
                <a:effectLst/>
                <a:uLnTx/>
                <a:uFillTx/>
                <a:latin typeface="Perpetua" pitchFamily="18" charset="0"/>
                <a:ea typeface="+mj-ea"/>
                <a:cs typeface="+mj-cs"/>
              </a:rPr>
              <a:t>+4</a:t>
            </a:r>
          </a:p>
        </p:txBody>
      </p:sp>
      <p:sp>
        <p:nvSpPr>
          <p:cNvPr id="14" name="Rectangle 13"/>
          <p:cNvSpPr/>
          <p:nvPr/>
        </p:nvSpPr>
        <p:spPr>
          <a:xfrm>
            <a:off x="2727397" y="3455944"/>
            <a:ext cx="838200" cy="584775"/>
          </a:xfrm>
          <a:prstGeom prst="rect">
            <a:avLst/>
          </a:prstGeom>
        </p:spPr>
        <p:txBody>
          <a:bodyPr wrap="square">
            <a:spAutoFit/>
          </a:bodyPr>
          <a:lstStyle/>
          <a:p>
            <a:pPr>
              <a:spcBef>
                <a:spcPct val="0"/>
              </a:spcBef>
            </a:pPr>
            <a:r>
              <a:rPr lang="en-US" sz="3200" dirty="0">
                <a:solidFill>
                  <a:schemeClr val="accent2">
                    <a:lumMod val="75000"/>
                  </a:schemeClr>
                </a:solidFill>
                <a:latin typeface="Perpetua" pitchFamily="18" charset="0"/>
              </a:rPr>
              <a:t>+4</a:t>
            </a:r>
          </a:p>
        </p:txBody>
      </p:sp>
    </p:spTree>
    <p:extLst>
      <p:ext uri="{BB962C8B-B14F-4D97-AF65-F5344CB8AC3E}">
        <p14:creationId xmlns:p14="http://schemas.microsoft.com/office/powerpoint/2010/main" val="281787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0" end="1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6" grpId="0" animBg="1"/>
      <p:bldP spid="6" grpId="0"/>
      <p:bldP spid="7" grpId="0"/>
      <p:bldP spid="8" grpId="0"/>
      <p:bldP spid="10"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smtClean="0"/>
              <a:t>Manipulatives</a:t>
            </a:r>
            <a:endParaRPr lang="en-US" dirty="0"/>
          </a:p>
        </p:txBody>
      </p:sp>
      <p:sp>
        <p:nvSpPr>
          <p:cNvPr id="8" name="Text Placeholder 6"/>
          <p:cNvSpPr>
            <a:spLocks noGrp="1"/>
          </p:cNvSpPr>
          <p:nvPr>
            <p:ph idx="1"/>
          </p:nvPr>
        </p:nvSpPr>
        <p:spPr>
          <a:xfrm>
            <a:off x="8077200" y="1082443"/>
            <a:ext cx="8305800" cy="4525965"/>
          </a:xfrm>
        </p:spPr>
        <p:txBody>
          <a:bodyPr/>
          <a:lstStyle/>
          <a:p>
            <a:pPr marL="0" indent="0">
              <a:buNone/>
            </a:pPr>
            <a:endParaRPr lang="en-US" dirty="0"/>
          </a:p>
        </p:txBody>
      </p:sp>
      <p:sp>
        <p:nvSpPr>
          <p:cNvPr id="2" name="Rectangle 1"/>
          <p:cNvSpPr/>
          <p:nvPr/>
        </p:nvSpPr>
        <p:spPr>
          <a:xfrm>
            <a:off x="3924300" y="2287562"/>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762000" y="1998406"/>
            <a:ext cx="228600" cy="3030794"/>
            <a:chOff x="762000" y="1998406"/>
            <a:chExt cx="228600" cy="3030794"/>
          </a:xfrm>
        </p:grpSpPr>
        <p:sp>
          <p:nvSpPr>
            <p:cNvPr id="7" name="Rectangle 6"/>
            <p:cNvSpPr/>
            <p:nvPr/>
          </p:nvSpPr>
          <p:spPr>
            <a:xfrm>
              <a:off x="762000" y="47244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0" y="44441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2000" y="41393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2000" y="38345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2000" y="351011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2000" y="3222522"/>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62000" y="29128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62000" y="2590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62000" y="228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2000" y="19984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1238864" y="1994718"/>
            <a:ext cx="228600" cy="3030794"/>
            <a:chOff x="762000" y="1998406"/>
            <a:chExt cx="228600" cy="3030794"/>
          </a:xfrm>
        </p:grpSpPr>
        <p:sp>
          <p:nvSpPr>
            <p:cNvPr id="19" name="Rectangle 18"/>
            <p:cNvSpPr/>
            <p:nvPr/>
          </p:nvSpPr>
          <p:spPr>
            <a:xfrm>
              <a:off x="762000" y="47244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62000" y="44441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62000" y="41393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62000" y="38345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62000" y="351011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62000" y="3222522"/>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62000" y="29128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62000" y="2590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62000" y="228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62000" y="19984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1752600" y="2005781"/>
            <a:ext cx="228600" cy="3030794"/>
            <a:chOff x="762000" y="1998406"/>
            <a:chExt cx="228600" cy="3030794"/>
          </a:xfrm>
        </p:grpSpPr>
        <p:sp>
          <p:nvSpPr>
            <p:cNvPr id="30" name="Rectangle 29"/>
            <p:cNvSpPr/>
            <p:nvPr/>
          </p:nvSpPr>
          <p:spPr>
            <a:xfrm>
              <a:off x="762000" y="47244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62000" y="44441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62000" y="41393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62000" y="38345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62000" y="351011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62000" y="3222522"/>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62000" y="29128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62000" y="2590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62000" y="228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62000" y="19984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2266336" y="1972597"/>
            <a:ext cx="228600" cy="3030794"/>
            <a:chOff x="762000" y="1998406"/>
            <a:chExt cx="228600" cy="3030794"/>
          </a:xfrm>
        </p:grpSpPr>
        <p:sp>
          <p:nvSpPr>
            <p:cNvPr id="41" name="Rectangle 40"/>
            <p:cNvSpPr/>
            <p:nvPr/>
          </p:nvSpPr>
          <p:spPr>
            <a:xfrm>
              <a:off x="762000" y="47244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62000" y="44441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62000" y="41393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62000" y="38345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62000" y="351011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762000" y="3222522"/>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62000" y="29128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62000" y="2590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62000" y="228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62000" y="19984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2819400" y="1968910"/>
            <a:ext cx="228600" cy="3030794"/>
            <a:chOff x="762000" y="1998406"/>
            <a:chExt cx="228600" cy="3030794"/>
          </a:xfrm>
        </p:grpSpPr>
        <p:sp>
          <p:nvSpPr>
            <p:cNvPr id="52" name="Rectangle 51"/>
            <p:cNvSpPr/>
            <p:nvPr/>
          </p:nvSpPr>
          <p:spPr>
            <a:xfrm>
              <a:off x="762000" y="47244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62000" y="44441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62000" y="41393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62000" y="38345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62000" y="351011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62000" y="3222522"/>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62000" y="29128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62000" y="2590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762000" y="228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762000" y="19984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Rectangle 61"/>
          <p:cNvSpPr/>
          <p:nvPr/>
        </p:nvSpPr>
        <p:spPr>
          <a:xfrm>
            <a:off x="3924300" y="288331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930446" y="3523635"/>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77364" y="2311528"/>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3920613" y="4745293"/>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924300" y="4135693"/>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460158" y="290051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495800" y="351011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495800" y="4149215"/>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5281151" y="3500285"/>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473677" y="47244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5255342" y="4109885"/>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5277464" y="2866104"/>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5277464" y="23010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982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additive="base">
                                        <p:cTn id="13" dur="500" fill="hold"/>
                                        <p:tgtEl>
                                          <p:spTgt spid="69"/>
                                        </p:tgtEl>
                                        <p:attrNameLst>
                                          <p:attrName>ppt_x</p:attrName>
                                        </p:attrNameLst>
                                      </p:cBhvr>
                                      <p:tavLst>
                                        <p:tav tm="0">
                                          <p:val>
                                            <p:strVal val="#ppt_x"/>
                                          </p:val>
                                        </p:tav>
                                        <p:tav tm="100000">
                                          <p:val>
                                            <p:strVal val="#ppt_x"/>
                                          </p:val>
                                        </p:tav>
                                      </p:tavLst>
                                    </p:anim>
                                    <p:anim calcmode="lin" valueType="num">
                                      <p:cBhvr additive="base">
                                        <p:cTn id="14"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500" fill="hold"/>
                                        <p:tgtEl>
                                          <p:spTgt spid="70"/>
                                        </p:tgtEl>
                                        <p:attrNameLst>
                                          <p:attrName>ppt_x</p:attrName>
                                        </p:attrNameLst>
                                      </p:cBhvr>
                                      <p:tavLst>
                                        <p:tav tm="0">
                                          <p:val>
                                            <p:strVal val="#ppt_x"/>
                                          </p:val>
                                        </p:tav>
                                        <p:tav tm="100000">
                                          <p:val>
                                            <p:strVal val="#ppt_x"/>
                                          </p:val>
                                        </p:tav>
                                      </p:tavLst>
                                    </p:anim>
                                    <p:anim calcmode="lin" valueType="num">
                                      <p:cBhvr additive="base">
                                        <p:cTn id="2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500" fill="hold"/>
                                        <p:tgtEl>
                                          <p:spTgt spid="72"/>
                                        </p:tgtEl>
                                        <p:attrNameLst>
                                          <p:attrName>ppt_x</p:attrName>
                                        </p:attrNameLst>
                                      </p:cBhvr>
                                      <p:tavLst>
                                        <p:tav tm="0">
                                          <p:val>
                                            <p:strVal val="#ppt_x"/>
                                          </p:val>
                                        </p:tav>
                                        <p:tav tm="100000">
                                          <p:val>
                                            <p:strVal val="#ppt_x"/>
                                          </p:val>
                                        </p:tav>
                                      </p:tavLst>
                                    </p:anim>
                                    <p:anim calcmode="lin" valueType="num">
                                      <p:cBhvr additive="base">
                                        <p:cTn id="26"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4"/>
                                        </p:tgtEl>
                                        <p:attrNameLst>
                                          <p:attrName>style.visibility</p:attrName>
                                        </p:attrNameLst>
                                      </p:cBhvr>
                                      <p:to>
                                        <p:strVal val="visible"/>
                                      </p:to>
                                    </p:set>
                                    <p:anim calcmode="lin" valueType="num">
                                      <p:cBhvr additive="base">
                                        <p:cTn id="37" dur="500" fill="hold"/>
                                        <p:tgtEl>
                                          <p:spTgt spid="74"/>
                                        </p:tgtEl>
                                        <p:attrNameLst>
                                          <p:attrName>ppt_x</p:attrName>
                                        </p:attrNameLst>
                                      </p:cBhvr>
                                      <p:tavLst>
                                        <p:tav tm="0">
                                          <p:val>
                                            <p:strVal val="#ppt_x"/>
                                          </p:val>
                                        </p:tav>
                                        <p:tav tm="100000">
                                          <p:val>
                                            <p:strVal val="#ppt_x"/>
                                          </p:val>
                                        </p:tav>
                                      </p:tavLst>
                                    </p:anim>
                                    <p:anim calcmode="lin" valueType="num">
                                      <p:cBhvr additive="base">
                                        <p:cTn id="38"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
                                        </p:tgtEl>
                                        <p:attrNameLst>
                                          <p:attrName>style.visibility</p:attrName>
                                        </p:attrNameLst>
                                      </p:cBhvr>
                                      <p:to>
                                        <p:strVal val="visible"/>
                                      </p:to>
                                    </p:set>
                                    <p:anim calcmode="lin" valueType="num">
                                      <p:cBhvr additive="base">
                                        <p:cTn id="43" dur="500" fill="hold"/>
                                        <p:tgtEl>
                                          <p:spTgt spid="71"/>
                                        </p:tgtEl>
                                        <p:attrNameLst>
                                          <p:attrName>ppt_x</p:attrName>
                                        </p:attrNameLst>
                                      </p:cBhvr>
                                      <p:tavLst>
                                        <p:tav tm="0">
                                          <p:val>
                                            <p:strVal val="#ppt_x"/>
                                          </p:val>
                                        </p:tav>
                                        <p:tav tm="100000">
                                          <p:val>
                                            <p:strVal val="#ppt_x"/>
                                          </p:val>
                                        </p:tav>
                                      </p:tavLst>
                                    </p:anim>
                                    <p:anim calcmode="lin" valueType="num">
                                      <p:cBhvr additive="base">
                                        <p:cTn id="44"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3"/>
                                        </p:tgtEl>
                                        <p:attrNameLst>
                                          <p:attrName>style.visibility</p:attrName>
                                        </p:attrNameLst>
                                      </p:cBhvr>
                                      <p:to>
                                        <p:strVal val="visible"/>
                                      </p:to>
                                    </p:set>
                                    <p:anim calcmode="lin" valueType="num">
                                      <p:cBhvr additive="base">
                                        <p:cTn id="49" dur="500" fill="hold"/>
                                        <p:tgtEl>
                                          <p:spTgt spid="73"/>
                                        </p:tgtEl>
                                        <p:attrNameLst>
                                          <p:attrName>ppt_x</p:attrName>
                                        </p:attrNameLst>
                                      </p:cBhvr>
                                      <p:tavLst>
                                        <p:tav tm="0">
                                          <p:val>
                                            <p:strVal val="#ppt_x"/>
                                          </p:val>
                                        </p:tav>
                                        <p:tav tm="100000">
                                          <p:val>
                                            <p:strVal val="#ppt_x"/>
                                          </p:val>
                                        </p:tav>
                                      </p:tavLst>
                                    </p:anim>
                                    <p:anim calcmode="lin" valueType="num">
                                      <p:cBhvr additive="base">
                                        <p:cTn id="50"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2" grpId="0" animBg="1"/>
      <p:bldP spid="73" grpId="0" animBg="1"/>
      <p:bldP spid="74" grpId="0" animBg="1"/>
      <p:bldP spid="7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smtClean="0"/>
              <a:t>Manipulatives</a:t>
            </a:r>
            <a:endParaRPr lang="en-US" dirty="0"/>
          </a:p>
        </p:txBody>
      </p:sp>
      <p:sp>
        <p:nvSpPr>
          <p:cNvPr id="8" name="Text Placeholder 6"/>
          <p:cNvSpPr>
            <a:spLocks noGrp="1"/>
          </p:cNvSpPr>
          <p:nvPr>
            <p:ph idx="1"/>
          </p:nvPr>
        </p:nvSpPr>
        <p:spPr>
          <a:xfrm>
            <a:off x="8077200" y="1082443"/>
            <a:ext cx="8305800" cy="4525965"/>
          </a:xfrm>
        </p:spPr>
        <p:txBody>
          <a:bodyPr/>
          <a:lstStyle/>
          <a:p>
            <a:pPr marL="0" indent="0">
              <a:buNone/>
            </a:pPr>
            <a:endParaRPr lang="en-US" dirty="0"/>
          </a:p>
        </p:txBody>
      </p:sp>
      <p:grpSp>
        <p:nvGrpSpPr>
          <p:cNvPr id="3" name="Group 2"/>
          <p:cNvGrpSpPr/>
          <p:nvPr/>
        </p:nvGrpSpPr>
        <p:grpSpPr>
          <a:xfrm>
            <a:off x="762000" y="1998406"/>
            <a:ext cx="228600" cy="3030794"/>
            <a:chOff x="762000" y="1998406"/>
            <a:chExt cx="228600" cy="3030794"/>
          </a:xfrm>
        </p:grpSpPr>
        <p:sp>
          <p:nvSpPr>
            <p:cNvPr id="7" name="Rectangle 6"/>
            <p:cNvSpPr/>
            <p:nvPr/>
          </p:nvSpPr>
          <p:spPr>
            <a:xfrm>
              <a:off x="762000" y="47244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0" y="44441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2000" y="41393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2000" y="38345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2000" y="351011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2000" y="3222522"/>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62000" y="29128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62000" y="2590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62000" y="228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2000" y="19984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1238864" y="1994718"/>
            <a:ext cx="228600" cy="3030794"/>
            <a:chOff x="762000" y="1998406"/>
            <a:chExt cx="228600" cy="3030794"/>
          </a:xfrm>
        </p:grpSpPr>
        <p:sp>
          <p:nvSpPr>
            <p:cNvPr id="19" name="Rectangle 18"/>
            <p:cNvSpPr/>
            <p:nvPr/>
          </p:nvSpPr>
          <p:spPr>
            <a:xfrm>
              <a:off x="762000" y="47244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62000" y="44441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62000" y="41393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62000" y="38345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62000" y="351011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62000" y="3222522"/>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62000" y="29128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62000" y="2590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62000" y="228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62000" y="19984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1752600" y="2005781"/>
            <a:ext cx="228600" cy="3030794"/>
            <a:chOff x="762000" y="1998406"/>
            <a:chExt cx="228600" cy="3030794"/>
          </a:xfrm>
        </p:grpSpPr>
        <p:sp>
          <p:nvSpPr>
            <p:cNvPr id="30" name="Rectangle 29"/>
            <p:cNvSpPr/>
            <p:nvPr/>
          </p:nvSpPr>
          <p:spPr>
            <a:xfrm>
              <a:off x="762000" y="47244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62000" y="44441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62000" y="41393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62000" y="38345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62000" y="351011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62000" y="3222522"/>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62000" y="29128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62000" y="2590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62000" y="228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62000" y="19984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2266336" y="1972597"/>
            <a:ext cx="228600" cy="3030794"/>
            <a:chOff x="762000" y="1998406"/>
            <a:chExt cx="228600" cy="3030794"/>
          </a:xfrm>
        </p:grpSpPr>
        <p:sp>
          <p:nvSpPr>
            <p:cNvPr id="41" name="Rectangle 40"/>
            <p:cNvSpPr/>
            <p:nvPr/>
          </p:nvSpPr>
          <p:spPr>
            <a:xfrm>
              <a:off x="762000" y="47244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62000" y="44441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62000" y="41393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62000" y="38345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62000" y="351011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762000" y="3222522"/>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62000" y="29128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62000" y="2590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62000" y="228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62000" y="19984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2819400" y="1968910"/>
            <a:ext cx="228600" cy="3030794"/>
            <a:chOff x="762000" y="1998406"/>
            <a:chExt cx="228600" cy="3030794"/>
          </a:xfrm>
        </p:grpSpPr>
        <p:sp>
          <p:nvSpPr>
            <p:cNvPr id="52" name="Rectangle 51"/>
            <p:cNvSpPr/>
            <p:nvPr/>
          </p:nvSpPr>
          <p:spPr>
            <a:xfrm>
              <a:off x="762000" y="47244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62000" y="44441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62000" y="41393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62000" y="38345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62000" y="351011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62000" y="3222522"/>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62000" y="29128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62000" y="2590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762000" y="228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762000" y="19984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p:cNvSpPr/>
          <p:nvPr/>
        </p:nvSpPr>
        <p:spPr>
          <a:xfrm>
            <a:off x="5281151" y="3500285"/>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5255342" y="4109885"/>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5277464" y="2866104"/>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5277464" y="23010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3256936" y="1661652"/>
            <a:ext cx="1597742" cy="3746090"/>
            <a:chOff x="3468329" y="1862318"/>
            <a:chExt cx="1597742" cy="3746090"/>
          </a:xfrm>
        </p:grpSpPr>
        <p:sp>
          <p:nvSpPr>
            <p:cNvPr id="2" name="Rectangle 1"/>
            <p:cNvSpPr/>
            <p:nvPr/>
          </p:nvSpPr>
          <p:spPr>
            <a:xfrm>
              <a:off x="3924300" y="2287562"/>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924300" y="288331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930446" y="3523635"/>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77364" y="2311528"/>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3920613" y="4745293"/>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924300" y="4135693"/>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460158" y="290051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495800" y="351011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495800" y="4149215"/>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473677" y="47244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468329" y="1862318"/>
              <a:ext cx="1597742" cy="3746090"/>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nvGrpSpPr>
          <p:cNvPr id="76" name="Group 75"/>
          <p:cNvGrpSpPr/>
          <p:nvPr/>
        </p:nvGrpSpPr>
        <p:grpSpPr>
          <a:xfrm>
            <a:off x="3842568" y="1994718"/>
            <a:ext cx="228600" cy="3030794"/>
            <a:chOff x="762000" y="1998406"/>
            <a:chExt cx="228600" cy="3030794"/>
          </a:xfrm>
        </p:grpSpPr>
        <p:sp>
          <p:nvSpPr>
            <p:cNvPr id="77" name="Rectangle 76"/>
            <p:cNvSpPr/>
            <p:nvPr/>
          </p:nvSpPr>
          <p:spPr>
            <a:xfrm>
              <a:off x="762000" y="47244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762000" y="44441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762000" y="41393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762000" y="38345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62000" y="351011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762000" y="3222522"/>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762000" y="29128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762000" y="2590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762000" y="228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762000" y="19984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0028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6"/>
                                        </p:tgtEl>
                                        <p:attrNameLst>
                                          <p:attrName>style.visibility</p:attrName>
                                        </p:attrNameLst>
                                      </p:cBhvr>
                                      <p:to>
                                        <p:strVal val="visible"/>
                                      </p:to>
                                    </p:set>
                                    <p:anim calcmode="lin" valueType="num">
                                      <p:cBhvr additive="base">
                                        <p:cTn id="13" dur="500" fill="hold"/>
                                        <p:tgtEl>
                                          <p:spTgt spid="76"/>
                                        </p:tgtEl>
                                        <p:attrNameLst>
                                          <p:attrName>ppt_x</p:attrName>
                                        </p:attrNameLst>
                                      </p:cBhvr>
                                      <p:tavLst>
                                        <p:tav tm="0">
                                          <p:val>
                                            <p:strVal val="#ppt_x"/>
                                          </p:val>
                                        </p:tav>
                                        <p:tav tm="100000">
                                          <p:val>
                                            <p:strVal val="#ppt_x"/>
                                          </p:val>
                                        </p:tav>
                                      </p:tavLst>
                                    </p:anim>
                                    <p:anim calcmode="lin" valueType="num">
                                      <p:cBhvr additive="base">
                                        <p:cTn id="14"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Clr>
                <a:schemeClr val="accent2">
                  <a:lumMod val="75000"/>
                </a:schemeClr>
              </a:buClr>
              <a:buFont typeface="+mj-lt"/>
              <a:buAutoNum type="arabicPeriod"/>
            </a:pPr>
            <a:r>
              <a:rPr lang="en-US" dirty="0" smtClean="0"/>
              <a:t>Use a deck of playing cards and take out the tens and face cards.  The aces will equal 1 in this game.</a:t>
            </a:r>
          </a:p>
          <a:p>
            <a:pPr marL="457200" indent="-457200">
              <a:buClr>
                <a:schemeClr val="accent2">
                  <a:lumMod val="75000"/>
                </a:schemeClr>
              </a:buClr>
              <a:buFont typeface="+mj-lt"/>
              <a:buAutoNum type="arabicPeriod"/>
            </a:pPr>
            <a:endParaRPr lang="en-US" dirty="0"/>
          </a:p>
          <a:p>
            <a:pPr marL="457200" indent="-457200">
              <a:buClr>
                <a:schemeClr val="accent2">
                  <a:lumMod val="75000"/>
                </a:schemeClr>
              </a:buClr>
              <a:buFont typeface="+mj-lt"/>
              <a:buAutoNum type="arabicPeriod"/>
            </a:pPr>
            <a:r>
              <a:rPr lang="en-US" dirty="0" smtClean="0"/>
              <a:t>Your child can flip over two cards and use them to make a two-digit number.</a:t>
            </a:r>
          </a:p>
          <a:p>
            <a:pPr marL="457200" indent="-457200">
              <a:buClr>
                <a:schemeClr val="accent2">
                  <a:lumMod val="75000"/>
                </a:schemeClr>
              </a:buClr>
              <a:buFont typeface="+mj-lt"/>
              <a:buAutoNum type="arabicPeriod"/>
            </a:pPr>
            <a:endParaRPr lang="en-US" dirty="0"/>
          </a:p>
          <a:p>
            <a:pPr marL="457200" indent="-457200">
              <a:buClr>
                <a:schemeClr val="accent2">
                  <a:lumMod val="75000"/>
                </a:schemeClr>
              </a:buClr>
              <a:buFont typeface="+mj-lt"/>
              <a:buAutoNum type="arabicPeriod"/>
            </a:pPr>
            <a:r>
              <a:rPr lang="en-US" dirty="0" smtClean="0"/>
              <a:t>You can flip over one card.  This will be the number that will be added to the two-digit number.  </a:t>
            </a:r>
          </a:p>
          <a:p>
            <a:pPr marL="457200" indent="-457200">
              <a:buClr>
                <a:schemeClr val="accent2">
                  <a:lumMod val="75000"/>
                </a:schemeClr>
              </a:buClr>
              <a:buFont typeface="+mj-lt"/>
              <a:buAutoNum type="arabicPeriod"/>
            </a:pPr>
            <a:endParaRPr lang="en-US" dirty="0"/>
          </a:p>
          <a:p>
            <a:pPr marL="0" indent="0">
              <a:buClr>
                <a:schemeClr val="accent2">
                  <a:lumMod val="75000"/>
                </a:schemeClr>
              </a:buClr>
              <a:buNone/>
            </a:pPr>
            <a:r>
              <a:rPr lang="en-US" sz="2800" dirty="0" smtClean="0"/>
              <a:t>Try it </a:t>
            </a:r>
            <a:r>
              <a:rPr lang="en-US" sz="2800" dirty="0" smtClean="0">
                <a:sym typeface="Wingdings" panose="05000000000000000000" pitchFamily="2" charset="2"/>
              </a:rPr>
              <a:t></a:t>
            </a:r>
            <a:endParaRPr lang="en-US" sz="2800" dirty="0" smtClean="0"/>
          </a:p>
          <a:p>
            <a:pPr marL="457200" indent="-457200">
              <a:buClr>
                <a:schemeClr val="accent2">
                  <a:lumMod val="75000"/>
                </a:schemeClr>
              </a:buClr>
              <a:buFont typeface="+mj-lt"/>
              <a:buAutoNum type="arabicPeriod"/>
            </a:pPr>
            <a:endParaRPr lang="en-US" dirty="0"/>
          </a:p>
          <a:p>
            <a:pPr marL="0" indent="0">
              <a:buClr>
                <a:schemeClr val="accent2">
                  <a:lumMod val="75000"/>
                </a:schemeClr>
              </a:buClr>
              <a:buNone/>
            </a:pPr>
            <a:endParaRPr lang="en-US" dirty="0"/>
          </a:p>
        </p:txBody>
      </p:sp>
      <p:sp>
        <p:nvSpPr>
          <p:cNvPr id="3" name="Text Placeholder 2"/>
          <p:cNvSpPr>
            <a:spLocks noGrp="1"/>
          </p:cNvSpPr>
          <p:nvPr>
            <p:ph type="body" sz="quarter" idx="13"/>
          </p:nvPr>
        </p:nvSpPr>
        <p:spPr/>
        <p:txBody>
          <a:bodyPr/>
          <a:lstStyle/>
          <a:p>
            <a:endParaRPr lang="en-US"/>
          </a:p>
        </p:txBody>
      </p:sp>
      <p:sp>
        <p:nvSpPr>
          <p:cNvPr id="4" name="Title 3"/>
          <p:cNvSpPr>
            <a:spLocks noGrp="1"/>
          </p:cNvSpPr>
          <p:nvPr>
            <p:ph type="title"/>
          </p:nvPr>
        </p:nvSpPr>
        <p:spPr/>
        <p:txBody>
          <a:bodyPr/>
          <a:lstStyle/>
          <a:p>
            <a:pPr>
              <a:buNone/>
            </a:pPr>
            <a:r>
              <a:rPr lang="en-US" dirty="0" smtClean="0"/>
              <a:t>Card Game</a:t>
            </a:r>
            <a:endParaRPr lang="en-US" dirty="0"/>
          </a:p>
        </p:txBody>
      </p:sp>
    </p:spTree>
    <p:extLst>
      <p:ext uri="{BB962C8B-B14F-4D97-AF65-F5344CB8AC3E}">
        <p14:creationId xmlns:p14="http://schemas.microsoft.com/office/powerpoint/2010/main" val="246222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normAutofit/>
          </a:bodyPr>
          <a:lstStyle/>
          <a:p>
            <a:pPr marL="0" indent="0">
              <a:buNone/>
            </a:pPr>
            <a:endParaRPr lang="en-US" sz="4000" dirty="0" smtClean="0"/>
          </a:p>
          <a:p>
            <a:pPr marL="0" indent="0">
              <a:buNone/>
            </a:pPr>
            <a:r>
              <a:rPr lang="en-US" sz="4000" dirty="0" smtClean="0"/>
              <a:t>First grade is collecting cans for a food</a:t>
            </a:r>
          </a:p>
          <a:p>
            <a:pPr marL="0" indent="0">
              <a:buNone/>
            </a:pPr>
            <a:r>
              <a:rPr lang="en-US" sz="4000" dirty="0" smtClean="0"/>
              <a:t>drive.  They have already collected 38 </a:t>
            </a:r>
          </a:p>
          <a:p>
            <a:pPr marL="0" indent="0">
              <a:buNone/>
            </a:pPr>
            <a:r>
              <a:rPr lang="en-US" sz="4000" dirty="0" smtClean="0"/>
              <a:t>cans.  Today, they got 7 more cans. </a:t>
            </a:r>
          </a:p>
          <a:p>
            <a:pPr marL="0" indent="0">
              <a:buNone/>
            </a:pPr>
            <a:r>
              <a:rPr lang="en-US" sz="4000" dirty="0" smtClean="0"/>
              <a:t>How many cans do they have now?</a:t>
            </a:r>
            <a:endParaRPr lang="en-US" sz="4000" dirty="0"/>
          </a:p>
        </p:txBody>
      </p:sp>
      <p:sp>
        <p:nvSpPr>
          <p:cNvPr id="11" name="Text Placeholder 10"/>
          <p:cNvSpPr>
            <a:spLocks noGrp="1"/>
          </p:cNvSpPr>
          <p:nvPr>
            <p:ph type="body" sz="quarter" idx="13"/>
          </p:nvPr>
        </p:nvSpPr>
        <p:spPr/>
        <p:txBody>
          <a:bodyPr/>
          <a:lstStyle/>
          <a:p>
            <a:endParaRPr lang="en-US" dirty="0"/>
          </a:p>
        </p:txBody>
      </p:sp>
      <p:sp>
        <p:nvSpPr>
          <p:cNvPr id="6" name="Title 5"/>
          <p:cNvSpPr>
            <a:spLocks noGrp="1"/>
          </p:cNvSpPr>
          <p:nvPr>
            <p:ph type="title"/>
          </p:nvPr>
        </p:nvSpPr>
        <p:spPr>
          <a:xfrm>
            <a:off x="152400" y="29837"/>
            <a:ext cx="8229600" cy="639763"/>
          </a:xfrm>
        </p:spPr>
        <p:txBody>
          <a:bodyPr/>
          <a:lstStyle/>
          <a:p>
            <a:pPr>
              <a:buNone/>
            </a:pPr>
            <a:r>
              <a:rPr lang="en-US" dirty="0" smtClean="0">
                <a:solidFill>
                  <a:srgbClr val="0070C0"/>
                </a:solidFill>
              </a:rPr>
              <a:t>Apply it!  </a:t>
            </a:r>
            <a:r>
              <a:rPr lang="en-US" dirty="0" smtClean="0">
                <a:solidFill>
                  <a:srgbClr val="0070C0"/>
                </a:solidFill>
                <a:sym typeface="Wingdings" panose="05000000000000000000" pitchFamily="2" charset="2"/>
              </a:rPr>
              <a:t></a:t>
            </a:r>
            <a:endParaRPr lang="en-US" dirty="0">
              <a:solidFill>
                <a:srgbClr val="0070C0"/>
              </a:solidFill>
            </a:endParaRPr>
          </a:p>
        </p:txBody>
      </p:sp>
      <p:sp>
        <p:nvSpPr>
          <p:cNvPr id="4" name="Slide Number Placeholder 3"/>
          <p:cNvSpPr>
            <a:spLocks noGrp="1"/>
          </p:cNvSpPr>
          <p:nvPr>
            <p:ph type="sldNum" sz="quarter" idx="4294967295"/>
          </p:nvPr>
        </p:nvSpPr>
        <p:spPr>
          <a:xfrm>
            <a:off x="0" y="6637338"/>
            <a:ext cx="2133600" cy="365125"/>
          </a:xfrm>
        </p:spPr>
        <p:txBody>
          <a:bodyPr/>
          <a:lstStyle/>
          <a:p>
            <a:fld id="{81582BD6-FC20-4557-852B-8433F8572D30}" type="slidenum">
              <a:rPr lang="en-US" smtClean="0"/>
              <a:pPr/>
              <a:t>15</a:t>
            </a:fld>
            <a:endParaRPr lang="en-US" dirty="0"/>
          </a:p>
        </p:txBody>
      </p:sp>
      <p:sp>
        <p:nvSpPr>
          <p:cNvPr id="5" name="Footer Placeholder 4"/>
          <p:cNvSpPr>
            <a:spLocks noGrp="1"/>
          </p:cNvSpPr>
          <p:nvPr>
            <p:ph type="ftr" sz="quarter" idx="4294967295"/>
          </p:nvPr>
        </p:nvSpPr>
        <p:spPr>
          <a:xfrm>
            <a:off x="6248400" y="6653213"/>
            <a:ext cx="2895600" cy="365125"/>
          </a:xfrm>
        </p:spPr>
        <p:txBody>
          <a:bodyPr/>
          <a:lstStyle/>
          <a:p>
            <a:r>
              <a:rPr lang="en-US" smtClean="0"/>
              <a:t>Copyright 2009</a:t>
            </a:r>
            <a:endParaRPr lang="en-US" dirty="0"/>
          </a:p>
        </p:txBody>
      </p:sp>
    </p:spTree>
    <p:extLst>
      <p:ext uri="{BB962C8B-B14F-4D97-AF65-F5344CB8AC3E}">
        <p14:creationId xmlns:p14="http://schemas.microsoft.com/office/powerpoint/2010/main" val="133145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 calcmode="lin" valueType="num">
                                      <p:cBhvr additive="base">
                                        <p:cTn id="1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 calcmode="lin" valueType="num">
                                      <p:cBhvr additive="base">
                                        <p:cTn id="1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1534606"/>
            <a:ext cx="7772400" cy="1362075"/>
          </a:xfrm>
        </p:spPr>
        <p:txBody>
          <a:bodyPr/>
          <a:lstStyle/>
          <a:p>
            <a:pPr>
              <a:buNone/>
            </a:pPr>
            <a:r>
              <a:rPr lang="en-US" dirty="0" smtClean="0"/>
              <a:t>Adding a two-digit number and a multiple of 10</a:t>
            </a:r>
            <a:endParaRPr lang="en-US" dirty="0"/>
          </a:p>
        </p:txBody>
      </p:sp>
      <p:sp>
        <p:nvSpPr>
          <p:cNvPr id="9" name="Text Placeholder 8"/>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582BD6-FC20-4557-852B-8433F8572D30}" type="slidenum">
              <a:rPr lang="en-US" smtClean="0"/>
              <a:pPr/>
              <a:t>16</a:t>
            </a:fld>
            <a:endParaRPr lang="en-US" dirty="0"/>
          </a:p>
        </p:txBody>
      </p:sp>
      <p:sp>
        <p:nvSpPr>
          <p:cNvPr id="5" name="Footer Placeholder 4"/>
          <p:cNvSpPr>
            <a:spLocks noGrp="1"/>
          </p:cNvSpPr>
          <p:nvPr>
            <p:ph type="ftr" sz="quarter" idx="11"/>
          </p:nvPr>
        </p:nvSpPr>
        <p:spPr/>
        <p:txBody>
          <a:bodyPr/>
          <a:lstStyle/>
          <a:p>
            <a:r>
              <a:rPr lang="en-US" smtClean="0"/>
              <a:t>Copyright 2009</a:t>
            </a:r>
            <a:endParaRPr lang="en-US" dirty="0"/>
          </a:p>
        </p:txBody>
      </p:sp>
    </p:spTree>
    <p:extLst>
      <p:ext uri="{BB962C8B-B14F-4D97-AF65-F5344CB8AC3E}">
        <p14:creationId xmlns:p14="http://schemas.microsoft.com/office/powerpoint/2010/main" val="2046097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295399"/>
            <a:ext cx="8305800" cy="5257801"/>
          </a:xfrm>
        </p:spPr>
        <p:txBody>
          <a:bodyPr>
            <a:normAutofit/>
          </a:bodyPr>
          <a:lstStyle/>
          <a:p>
            <a:pPr marL="0" indent="0">
              <a:buNone/>
            </a:pPr>
            <a:endParaRPr lang="en-US" sz="4000" dirty="0" smtClean="0"/>
          </a:p>
          <a:p>
            <a:pPr marL="0" indent="0">
              <a:buNone/>
            </a:pPr>
            <a:r>
              <a:rPr lang="en-US" sz="4000" dirty="0" smtClean="0"/>
              <a:t>While shopping at the toy store, Julia </a:t>
            </a:r>
          </a:p>
          <a:p>
            <a:pPr marL="0" indent="0">
              <a:buNone/>
            </a:pPr>
            <a:r>
              <a:rPr lang="en-US" sz="4000" dirty="0" smtClean="0"/>
              <a:t>bought a video game for $38 and a doll</a:t>
            </a:r>
          </a:p>
          <a:p>
            <a:pPr marL="0" indent="0">
              <a:buNone/>
            </a:pPr>
            <a:r>
              <a:rPr lang="en-US" sz="4000" dirty="0" smtClean="0"/>
              <a:t>for $20.  How much money did she </a:t>
            </a:r>
          </a:p>
          <a:p>
            <a:pPr marL="0" indent="0">
              <a:buNone/>
            </a:pPr>
            <a:r>
              <a:rPr lang="en-US" sz="4000" dirty="0" smtClean="0"/>
              <a:t>spend at the toy store?</a:t>
            </a:r>
          </a:p>
          <a:p>
            <a:pPr marL="0" indent="0">
              <a:buNone/>
            </a:pPr>
            <a:endParaRPr lang="en-US" sz="4000" dirty="0"/>
          </a:p>
          <a:p>
            <a:pPr marL="0" indent="0">
              <a:buNone/>
            </a:pPr>
            <a:r>
              <a:rPr lang="en-US" sz="4000" dirty="0" smtClean="0">
                <a:solidFill>
                  <a:srgbClr val="FF0000"/>
                </a:solidFill>
              </a:rPr>
              <a:t>Thinking about the strategies that have</a:t>
            </a:r>
          </a:p>
          <a:p>
            <a:pPr marL="0" indent="0">
              <a:buNone/>
            </a:pPr>
            <a:r>
              <a:rPr lang="en-US" sz="4000" dirty="0" smtClean="0">
                <a:solidFill>
                  <a:srgbClr val="FF0000"/>
                </a:solidFill>
              </a:rPr>
              <a:t>already been shared, how do you</a:t>
            </a:r>
          </a:p>
          <a:p>
            <a:pPr marL="0" indent="0">
              <a:buNone/>
            </a:pPr>
            <a:r>
              <a:rPr lang="en-US" sz="4000" dirty="0" smtClean="0">
                <a:solidFill>
                  <a:srgbClr val="FF0000"/>
                </a:solidFill>
              </a:rPr>
              <a:t>think your child would solve </a:t>
            </a:r>
          </a:p>
          <a:p>
            <a:pPr marL="0" indent="0">
              <a:buNone/>
            </a:pPr>
            <a:r>
              <a:rPr lang="en-US" sz="4000" dirty="0">
                <a:solidFill>
                  <a:srgbClr val="FF0000"/>
                </a:solidFill>
              </a:rPr>
              <a:t>t</a:t>
            </a:r>
            <a:r>
              <a:rPr lang="en-US" sz="4000" dirty="0" smtClean="0">
                <a:solidFill>
                  <a:srgbClr val="FF0000"/>
                </a:solidFill>
              </a:rPr>
              <a:t>he problem above?</a:t>
            </a:r>
            <a:endParaRPr lang="en-US" sz="4000" dirty="0">
              <a:solidFill>
                <a:srgbClr val="FF0000"/>
              </a:solidFill>
            </a:endParaRPr>
          </a:p>
        </p:txBody>
      </p:sp>
      <p:sp>
        <p:nvSpPr>
          <p:cNvPr id="7" name="Text Placeholder 6"/>
          <p:cNvSpPr>
            <a:spLocks noGrp="1"/>
          </p:cNvSpPr>
          <p:nvPr>
            <p:ph type="body" sz="quarter" idx="13"/>
          </p:nvPr>
        </p:nvSpPr>
        <p:spPr>
          <a:xfrm>
            <a:off x="-2133600" y="7315200"/>
            <a:ext cx="8251200" cy="457200"/>
          </a:xfrm>
        </p:spPr>
        <p:txBody>
          <a:bodyPr/>
          <a:lstStyle/>
          <a:p>
            <a:endParaRPr lang="en-US" dirty="0"/>
          </a:p>
        </p:txBody>
      </p:sp>
      <p:sp>
        <p:nvSpPr>
          <p:cNvPr id="5" name="Title 4"/>
          <p:cNvSpPr>
            <a:spLocks noGrp="1"/>
          </p:cNvSpPr>
          <p:nvPr>
            <p:ph type="title"/>
          </p:nvPr>
        </p:nvSpPr>
        <p:spPr>
          <a:xfrm>
            <a:off x="152400" y="152400"/>
            <a:ext cx="8382000" cy="990600"/>
          </a:xfrm>
        </p:spPr>
        <p:txBody>
          <a:bodyPr/>
          <a:lstStyle/>
          <a:p>
            <a:pPr algn="ctr">
              <a:buNone/>
            </a:pPr>
            <a:endParaRPr lang="en-US" dirty="0"/>
          </a:p>
        </p:txBody>
      </p:sp>
    </p:spTree>
    <p:extLst>
      <p:ext uri="{BB962C8B-B14F-4D97-AF65-F5344CB8AC3E}">
        <p14:creationId xmlns:p14="http://schemas.microsoft.com/office/powerpoint/2010/main" val="4196847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667000" y="7086600"/>
            <a:ext cx="8251200" cy="457200"/>
          </a:xfrm>
        </p:spPr>
        <p:txBody>
          <a:bodyPr/>
          <a:lstStyle/>
          <a:p>
            <a:endParaRPr lang="en-US" dirty="0"/>
          </a:p>
        </p:txBody>
      </p:sp>
      <p:sp>
        <p:nvSpPr>
          <p:cNvPr id="4" name="Title 3"/>
          <p:cNvSpPr>
            <a:spLocks noGrp="1"/>
          </p:cNvSpPr>
          <p:nvPr>
            <p:ph type="title"/>
          </p:nvPr>
        </p:nvSpPr>
        <p:spPr/>
        <p:txBody>
          <a:bodyPr/>
          <a:lstStyle/>
          <a:p>
            <a:pPr>
              <a:buNone/>
            </a:pPr>
            <a:r>
              <a:rPr lang="en-US" dirty="0" smtClean="0"/>
              <a:t>Hundred Chart</a:t>
            </a:r>
            <a:endParaRPr lang="en-US" dirty="0"/>
          </a:p>
        </p:txBody>
      </p:sp>
      <p:pic>
        <p:nvPicPr>
          <p:cNvPr id="5" name="Picture 2" descr="http://img.bhs4.com/ee/9/ee9db63c245b4d0ffa7fec397eb41879326a882d_larg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6225" y="1089581"/>
            <a:ext cx="6850380" cy="5730082"/>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4876800" y="2895600"/>
            <a:ext cx="457200" cy="457200"/>
          </a:xfrm>
          <a:prstGeom prst="ellipse">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454015" y="2895600"/>
            <a:ext cx="457200" cy="457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63615" y="2895600"/>
            <a:ext cx="457200" cy="457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85800" y="3425190"/>
            <a:ext cx="457200" cy="457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323975" y="3482181"/>
            <a:ext cx="457200" cy="457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884045" y="3429000"/>
            <a:ext cx="457200" cy="457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495550" y="3425190"/>
            <a:ext cx="457200" cy="457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078480" y="3459163"/>
            <a:ext cx="457200" cy="457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683318" y="3459163"/>
            <a:ext cx="457200" cy="457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267200" y="3429000"/>
            <a:ext cx="457200" cy="457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858703" y="3466941"/>
            <a:ext cx="457200" cy="457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418773" y="3429000"/>
            <a:ext cx="457200" cy="457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047423" y="3459163"/>
            <a:ext cx="457200" cy="457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85800" y="3991337"/>
            <a:ext cx="457200" cy="457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300874" y="4015389"/>
            <a:ext cx="457200" cy="457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842135" y="4015389"/>
            <a:ext cx="457200" cy="457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523353" y="3991337"/>
            <a:ext cx="457200" cy="457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041332" y="4015389"/>
            <a:ext cx="457200" cy="457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661169" y="3996290"/>
            <a:ext cx="457200" cy="457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240529" y="4015389"/>
            <a:ext cx="457200" cy="457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858703" y="4015389"/>
            <a:ext cx="457200" cy="457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32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500" fill="hold"/>
                                        <p:tgtEl>
                                          <p:spTgt spid="20"/>
                                        </p:tgtEl>
                                        <p:attrNameLst>
                                          <p:attrName>ppt_x</p:attrName>
                                        </p:attrNameLst>
                                      </p:cBhvr>
                                      <p:tavLst>
                                        <p:tav tm="0">
                                          <p:val>
                                            <p:strVal val="#ppt_x"/>
                                          </p:val>
                                        </p:tav>
                                        <p:tav tm="100000">
                                          <p:val>
                                            <p:strVal val="#ppt_x"/>
                                          </p:val>
                                        </p:tav>
                                      </p:tavLst>
                                    </p:anim>
                                    <p:anim calcmode="lin" valueType="num">
                                      <p:cBhvr additive="base">
                                        <p:cTn id="9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fill="hold"/>
                                        <p:tgtEl>
                                          <p:spTgt spid="21"/>
                                        </p:tgtEl>
                                        <p:attrNameLst>
                                          <p:attrName>ppt_x</p:attrName>
                                        </p:attrNameLst>
                                      </p:cBhvr>
                                      <p:tavLst>
                                        <p:tav tm="0">
                                          <p:val>
                                            <p:strVal val="#ppt_x"/>
                                          </p:val>
                                        </p:tav>
                                        <p:tav tm="100000">
                                          <p:val>
                                            <p:strVal val="#ppt_x"/>
                                          </p:val>
                                        </p:tav>
                                      </p:tavLst>
                                    </p:anim>
                                    <p:anim calcmode="lin" valueType="num">
                                      <p:cBhvr additive="base">
                                        <p:cTn id="9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fill="hold"/>
                                        <p:tgtEl>
                                          <p:spTgt spid="22"/>
                                        </p:tgtEl>
                                        <p:attrNameLst>
                                          <p:attrName>ppt_x</p:attrName>
                                        </p:attrNameLst>
                                      </p:cBhvr>
                                      <p:tavLst>
                                        <p:tav tm="0">
                                          <p:val>
                                            <p:strVal val="#ppt_x"/>
                                          </p:val>
                                        </p:tav>
                                        <p:tav tm="100000">
                                          <p:val>
                                            <p:strVal val="#ppt_x"/>
                                          </p:val>
                                        </p:tav>
                                      </p:tavLst>
                                    </p:anim>
                                    <p:anim calcmode="lin" valueType="num">
                                      <p:cBhvr additive="base">
                                        <p:cTn id="10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additive="base">
                                        <p:cTn id="109" dur="500" fill="hold"/>
                                        <p:tgtEl>
                                          <p:spTgt spid="23"/>
                                        </p:tgtEl>
                                        <p:attrNameLst>
                                          <p:attrName>ppt_x</p:attrName>
                                        </p:attrNameLst>
                                      </p:cBhvr>
                                      <p:tavLst>
                                        <p:tav tm="0">
                                          <p:val>
                                            <p:strVal val="#ppt_x"/>
                                          </p:val>
                                        </p:tav>
                                        <p:tav tm="100000">
                                          <p:val>
                                            <p:strVal val="#ppt_x"/>
                                          </p:val>
                                        </p:tav>
                                      </p:tavLst>
                                    </p:anim>
                                    <p:anim calcmode="lin" valueType="num">
                                      <p:cBhvr additive="base">
                                        <p:cTn id="11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additive="base">
                                        <p:cTn id="115" dur="500" fill="hold"/>
                                        <p:tgtEl>
                                          <p:spTgt spid="24"/>
                                        </p:tgtEl>
                                        <p:attrNameLst>
                                          <p:attrName>ppt_x</p:attrName>
                                        </p:attrNameLst>
                                      </p:cBhvr>
                                      <p:tavLst>
                                        <p:tav tm="0">
                                          <p:val>
                                            <p:strVal val="#ppt_x"/>
                                          </p:val>
                                        </p:tav>
                                        <p:tav tm="100000">
                                          <p:val>
                                            <p:strVal val="#ppt_x"/>
                                          </p:val>
                                        </p:tav>
                                      </p:tavLst>
                                    </p:anim>
                                    <p:anim calcmode="lin" valueType="num">
                                      <p:cBhvr additive="base">
                                        <p:cTn id="1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5"/>
                                        </p:tgtEl>
                                        <p:attrNameLst>
                                          <p:attrName>style.visibility</p:attrName>
                                        </p:attrNameLst>
                                      </p:cBhvr>
                                      <p:to>
                                        <p:strVal val="visible"/>
                                      </p:to>
                                    </p:set>
                                    <p:anim calcmode="lin" valueType="num">
                                      <p:cBhvr additive="base">
                                        <p:cTn id="121" dur="500" fill="hold"/>
                                        <p:tgtEl>
                                          <p:spTgt spid="25"/>
                                        </p:tgtEl>
                                        <p:attrNameLst>
                                          <p:attrName>ppt_x</p:attrName>
                                        </p:attrNameLst>
                                      </p:cBhvr>
                                      <p:tavLst>
                                        <p:tav tm="0">
                                          <p:val>
                                            <p:strVal val="#ppt_x"/>
                                          </p:val>
                                        </p:tav>
                                        <p:tav tm="100000">
                                          <p:val>
                                            <p:strVal val="#ppt_x"/>
                                          </p:val>
                                        </p:tav>
                                      </p:tavLst>
                                    </p:anim>
                                    <p:anim calcmode="lin" valueType="num">
                                      <p:cBhvr additive="base">
                                        <p:cTn id="1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additive="base">
                                        <p:cTn id="127" dur="500" fill="hold"/>
                                        <p:tgtEl>
                                          <p:spTgt spid="26"/>
                                        </p:tgtEl>
                                        <p:attrNameLst>
                                          <p:attrName>ppt_x</p:attrName>
                                        </p:attrNameLst>
                                      </p:cBhvr>
                                      <p:tavLst>
                                        <p:tav tm="0">
                                          <p:val>
                                            <p:strVal val="#ppt_x"/>
                                          </p:val>
                                        </p:tav>
                                        <p:tav tm="100000">
                                          <p:val>
                                            <p:strVal val="#ppt_x"/>
                                          </p:val>
                                        </p:tav>
                                      </p:tavLst>
                                    </p:anim>
                                    <p:anim calcmode="lin" valueType="num">
                                      <p:cBhvr additive="base">
                                        <p:cTn id="1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590800" y="7239000"/>
            <a:ext cx="8251200" cy="457200"/>
          </a:xfrm>
        </p:spPr>
        <p:txBody>
          <a:bodyPr/>
          <a:lstStyle/>
          <a:p>
            <a:endParaRPr lang="en-US"/>
          </a:p>
        </p:txBody>
      </p:sp>
      <p:sp>
        <p:nvSpPr>
          <p:cNvPr id="8" name="Title 7"/>
          <p:cNvSpPr>
            <a:spLocks noGrp="1"/>
          </p:cNvSpPr>
          <p:nvPr>
            <p:ph type="title"/>
          </p:nvPr>
        </p:nvSpPr>
        <p:spPr/>
        <p:txBody>
          <a:bodyPr/>
          <a:lstStyle/>
          <a:p>
            <a:pPr>
              <a:buNone/>
            </a:pPr>
            <a:r>
              <a:rPr lang="en-US" dirty="0" smtClean="0"/>
              <a:t>Hundred Chart</a:t>
            </a:r>
            <a:endParaRPr lang="en-US" dirty="0"/>
          </a:p>
        </p:txBody>
      </p:sp>
      <p:sp>
        <p:nvSpPr>
          <p:cNvPr id="4" name="Slide Number Placeholder 3"/>
          <p:cNvSpPr>
            <a:spLocks noGrp="1"/>
          </p:cNvSpPr>
          <p:nvPr>
            <p:ph type="sldNum" sz="quarter" idx="4294967295"/>
          </p:nvPr>
        </p:nvSpPr>
        <p:spPr>
          <a:xfrm>
            <a:off x="0" y="6637338"/>
            <a:ext cx="2133600" cy="365125"/>
          </a:xfrm>
        </p:spPr>
        <p:txBody>
          <a:bodyPr/>
          <a:lstStyle/>
          <a:p>
            <a:fld id="{81582BD6-FC20-4557-852B-8433F8572D30}" type="slidenum">
              <a:rPr lang="en-US" smtClean="0"/>
              <a:pPr/>
              <a:t>19</a:t>
            </a:fld>
            <a:endParaRPr lang="en-US" dirty="0"/>
          </a:p>
        </p:txBody>
      </p:sp>
      <p:sp>
        <p:nvSpPr>
          <p:cNvPr id="5" name="Footer Placeholder 4"/>
          <p:cNvSpPr>
            <a:spLocks noGrp="1"/>
          </p:cNvSpPr>
          <p:nvPr>
            <p:ph type="ftr" sz="quarter" idx="4294967295"/>
          </p:nvPr>
        </p:nvSpPr>
        <p:spPr>
          <a:xfrm>
            <a:off x="6248400" y="6653213"/>
            <a:ext cx="2895600" cy="365125"/>
          </a:xfrm>
        </p:spPr>
        <p:txBody>
          <a:bodyPr/>
          <a:lstStyle/>
          <a:p>
            <a:r>
              <a:rPr lang="en-US" smtClean="0"/>
              <a:t>Copyright 2009</a:t>
            </a:r>
            <a:endParaRPr lang="en-US" dirty="0"/>
          </a:p>
        </p:txBody>
      </p:sp>
      <p:pic>
        <p:nvPicPr>
          <p:cNvPr id="11" name="Picture 2" descr="http://img.bhs4.com/ee/9/ee9db63c245b4d0ffa7fec397eb41879326a882d_larg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723" y="742723"/>
            <a:ext cx="6648677" cy="6115277"/>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4648200" y="2667000"/>
            <a:ext cx="457200" cy="457200"/>
          </a:xfrm>
          <a:prstGeom prst="ellipse">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648200" y="3257550"/>
            <a:ext cx="457200" cy="457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615279" y="3867150"/>
            <a:ext cx="457200" cy="457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077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381000"/>
            <a:ext cx="5715000" cy="68580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Math may look different now.</a:t>
            </a:r>
            <a:endParaRPr lang="en-US" sz="3200" dirty="0">
              <a:solidFill>
                <a:schemeClr val="tx1"/>
              </a:solidFill>
            </a:endParaRPr>
          </a:p>
        </p:txBody>
      </p:sp>
      <p:sp>
        <p:nvSpPr>
          <p:cNvPr id="6" name="Rectangle 5"/>
          <p:cNvSpPr/>
          <p:nvPr/>
        </p:nvSpPr>
        <p:spPr>
          <a:xfrm>
            <a:off x="381000" y="1676400"/>
            <a:ext cx="8077200" cy="2667000"/>
          </a:xfrm>
          <a:prstGeom prst="rect">
            <a:avLst/>
          </a:prstGeom>
          <a:solidFill>
            <a:schemeClr val="bg1"/>
          </a:solid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There’s nothing better than seeing your kids </a:t>
            </a:r>
            <a:r>
              <a:rPr lang="en-US" sz="3200" b="1" dirty="0" smtClean="0">
                <a:solidFill>
                  <a:schemeClr val="tx1"/>
                </a:solidFill>
              </a:rPr>
              <a:t>SUCCEED</a:t>
            </a:r>
          </a:p>
          <a:p>
            <a:pPr algn="ctr"/>
            <a:r>
              <a:rPr lang="en-US" sz="3200" dirty="0" smtClean="0">
                <a:solidFill>
                  <a:schemeClr val="tx1"/>
                </a:solidFill>
              </a:rPr>
              <a:t>and there’s nothing worse than not being able to help them when they are </a:t>
            </a:r>
            <a:r>
              <a:rPr lang="en-US" sz="3200" i="1" dirty="0" smtClean="0">
                <a:solidFill>
                  <a:schemeClr val="tx1"/>
                </a:solidFill>
              </a:rPr>
              <a:t>struggling</a:t>
            </a:r>
            <a:r>
              <a:rPr lang="en-US" sz="3200" dirty="0" smtClean="0">
                <a:solidFill>
                  <a:schemeClr val="tx1"/>
                </a:solidFill>
              </a:rPr>
              <a:t>. </a:t>
            </a:r>
            <a:endParaRPr lang="en-US" sz="3200" dirty="0">
              <a:solidFill>
                <a:schemeClr val="tx1"/>
              </a:solidFill>
            </a:endParaRPr>
          </a:p>
        </p:txBody>
      </p:sp>
      <p:sp>
        <p:nvSpPr>
          <p:cNvPr id="8" name="TextBox 7"/>
          <p:cNvSpPr txBox="1"/>
          <p:nvPr/>
        </p:nvSpPr>
        <p:spPr>
          <a:xfrm>
            <a:off x="281575" y="5979131"/>
            <a:ext cx="5257800" cy="914400"/>
          </a:xfrm>
          <a:prstGeom prst="rect">
            <a:avLst/>
          </a:prstGeom>
        </p:spPr>
        <p:txBody>
          <a:bodyPr vert="horz" wrap="square" lIns="91440" tIns="45720" rIns="91440" bIns="45720" rtlCol="0" anchor="ctr">
            <a:normAutofit fontScale="92500" lnSpcReduction="10000"/>
          </a:bodyPr>
          <a:lstStyle/>
          <a:p>
            <a:r>
              <a:rPr lang="en-US" sz="2200" b="1" dirty="0">
                <a:latin typeface="Arial Narrow" panose="020B0606020202030204" pitchFamily="34" charset="0"/>
              </a:rPr>
              <a:t>Research from </a:t>
            </a:r>
          </a:p>
          <a:p>
            <a:r>
              <a:rPr lang="en-US" sz="2200" b="1" dirty="0">
                <a:latin typeface="Arial Narrow" panose="020B0606020202030204" pitchFamily="34" charset="0"/>
              </a:rPr>
              <a:t>Dr. Drew Westen, Emory </a:t>
            </a:r>
            <a:r>
              <a:rPr lang="en-US" sz="2200" b="1" dirty="0" smtClean="0">
                <a:latin typeface="Arial Narrow" panose="020B0606020202030204" pitchFamily="34" charset="0"/>
              </a:rPr>
              <a:t>professor,</a:t>
            </a:r>
            <a:endParaRPr lang="en-US" sz="2200" b="1" dirty="0">
              <a:latin typeface="Arial Narrow" panose="020B0606020202030204" pitchFamily="34" charset="0"/>
            </a:endParaRPr>
          </a:p>
          <a:p>
            <a:r>
              <a:rPr lang="en-US" sz="2200" b="1" dirty="0">
                <a:latin typeface="Arial Narrow" panose="020B0606020202030204" pitchFamily="34" charset="0"/>
              </a:rPr>
              <a:t>and 100Kin10</a:t>
            </a:r>
          </a:p>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pic>
        <p:nvPicPr>
          <p:cNvPr id="2" name="tmpF8C3">
            <a:hlinkClick r:id="" action="ppaction://media"/>
          </p:cNvPr>
          <p:cNvPicPr>
            <a:picLocks noChangeAspect="1"/>
          </p:cNvPicPr>
          <p:nvPr>
            <a:videoFile r:link="rId3"/>
            <p:custDataLst>
              <p:custData r:id="rId4"/>
              <p:tags r:id="rId5"/>
            </p:custDataLst>
            <p:extLst>
              <p:ext uri="{DAA4B4D4-6D71-4841-9C94-3DE7FCFB9230}">
                <p14:media xmlns:p14="http://schemas.microsoft.com/office/powerpoint/2010/main" r:embed="rId6">
                  <p14:trim end="18211.3854"/>
                </p14:media>
              </p:ext>
            </p:extLst>
          </p:nvPr>
        </p:nvPicPr>
        <p:blipFill>
          <a:blip r:embed="rId9"/>
          <a:stretch>
            <a:fillRect/>
          </a:stretch>
        </p:blipFill>
        <p:spPr>
          <a:xfrm>
            <a:off x="8813800" y="101600"/>
            <a:ext cx="228600" cy="228600"/>
          </a:xfrm>
          <a:prstGeom prst="rect">
            <a:avLst/>
          </a:prstGeom>
        </p:spPr>
      </p:pic>
    </p:spTree>
    <p:custDataLst>
      <p:custData r:id="rId1"/>
      <p:tags r:id="rId2"/>
    </p:custDataLst>
    <p:extLst>
      <p:ext uri="{BB962C8B-B14F-4D97-AF65-F5344CB8AC3E}">
        <p14:creationId xmlns:p14="http://schemas.microsoft.com/office/powerpoint/2010/main" val="1876019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2"/>
                                        </p:tgtEl>
                                      </p:cBhvr>
                                    </p:cmd>
                                  </p:childTnLst>
                                </p:cTn>
                              </p:par>
                            </p:childTnLst>
                          </p:cTn>
                        </p:par>
                      </p:childTnLst>
                    </p:cTn>
                  </p:par>
                </p:childTnLst>
              </p:cTn>
              <p:nextCondLst>
                <p:cond evt="onClick" delay="0">
                  <p:tgtEl>
                    <p:spTgt spid="2"/>
                  </p:tgtEl>
                </p:cond>
              </p:nextCondLst>
            </p:seq>
            <p:video>
              <p:cMediaNode vol="80000">
                <p:cTn id="14" fill="hold" display="0">
                  <p:stCondLst>
                    <p:cond delay="indefinite"/>
                  </p:stCondLst>
                </p:cTn>
                <p:tgtEl>
                  <p:spTgt spid="2"/>
                </p:tgtEl>
              </p:cMediaNode>
            </p:video>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endParaRPr lang="en-US" dirty="0" smtClean="0"/>
          </a:p>
          <a:p>
            <a:endParaRPr lang="en-US" dirty="0"/>
          </a:p>
          <a:p>
            <a:pPr marL="914400" lvl="2" indent="0">
              <a:buNone/>
            </a:pPr>
            <a:endParaRPr lang="en-US" sz="2800" dirty="0" smtClean="0"/>
          </a:p>
          <a:p>
            <a:pPr marL="914400" lvl="2" indent="0">
              <a:buNone/>
            </a:pPr>
            <a:endParaRPr lang="en-US" sz="2800" dirty="0"/>
          </a:p>
          <a:p>
            <a:pPr marL="914400" lvl="2" indent="0">
              <a:buNone/>
            </a:pPr>
            <a:endParaRPr lang="en-US" sz="2800" dirty="0" smtClean="0"/>
          </a:p>
          <a:p>
            <a:pPr marL="914400" lvl="2" indent="0">
              <a:buNone/>
            </a:pPr>
            <a:r>
              <a:rPr lang="en-US" sz="3200" dirty="0" smtClean="0"/>
              <a:t>38 + 10 = 48</a:t>
            </a:r>
          </a:p>
          <a:p>
            <a:pPr marL="914400" lvl="2" indent="0">
              <a:buNone/>
            </a:pPr>
            <a:r>
              <a:rPr lang="en-US" sz="3200" dirty="0" smtClean="0"/>
              <a:t>48 + 10 = 58</a:t>
            </a:r>
          </a:p>
        </p:txBody>
      </p:sp>
      <p:sp>
        <p:nvSpPr>
          <p:cNvPr id="4" name="Title 3"/>
          <p:cNvSpPr>
            <a:spLocks noGrp="1"/>
          </p:cNvSpPr>
          <p:nvPr>
            <p:ph type="title"/>
          </p:nvPr>
        </p:nvSpPr>
        <p:spPr/>
        <p:txBody>
          <a:bodyPr/>
          <a:lstStyle/>
          <a:p>
            <a:pPr>
              <a:buNone/>
            </a:pPr>
            <a:r>
              <a:rPr lang="en-US" dirty="0" smtClean="0"/>
              <a:t>Number Line</a:t>
            </a:r>
            <a:endParaRPr lang="en-US" dirty="0"/>
          </a:p>
        </p:txBody>
      </p:sp>
      <p:cxnSp>
        <p:nvCxnSpPr>
          <p:cNvPr id="6" name="Straight Arrow Connector 5"/>
          <p:cNvCxnSpPr/>
          <p:nvPr/>
        </p:nvCxnSpPr>
        <p:spPr>
          <a:xfrm>
            <a:off x="571500" y="2895600"/>
            <a:ext cx="7962900" cy="0"/>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Curved Down Arrow 8"/>
          <p:cNvSpPr/>
          <p:nvPr/>
        </p:nvSpPr>
        <p:spPr>
          <a:xfrm>
            <a:off x="1600200" y="2285212"/>
            <a:ext cx="1066800" cy="609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Down Arrow 9"/>
          <p:cNvSpPr/>
          <p:nvPr/>
        </p:nvSpPr>
        <p:spPr>
          <a:xfrm>
            <a:off x="2514600" y="2285999"/>
            <a:ext cx="1066800" cy="609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2514600" y="1620864"/>
            <a:ext cx="762000" cy="6096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3200" b="0" i="0" u="none" strike="noStrike" kern="1200" cap="none" spc="0" normalizeH="0" baseline="0" noProof="0" dirty="0" smtClean="0">
                <a:ln>
                  <a:noFill/>
                </a:ln>
                <a:solidFill>
                  <a:schemeClr val="accent2">
                    <a:lumMod val="75000"/>
                  </a:schemeClr>
                </a:solidFill>
                <a:effectLst/>
                <a:uLnTx/>
                <a:uFillTx/>
                <a:latin typeface="Perpetua" pitchFamily="18" charset="0"/>
                <a:ea typeface="+mj-ea"/>
                <a:cs typeface="+mj-cs"/>
              </a:rPr>
              <a:t>+10</a:t>
            </a:r>
          </a:p>
        </p:txBody>
      </p:sp>
      <p:sp>
        <p:nvSpPr>
          <p:cNvPr id="11" name="TextBox 10"/>
          <p:cNvSpPr txBox="1"/>
          <p:nvPr/>
        </p:nvSpPr>
        <p:spPr>
          <a:xfrm>
            <a:off x="1600200" y="1665826"/>
            <a:ext cx="752168" cy="523521"/>
          </a:xfrm>
          <a:prstGeom prst="rect">
            <a:avLst/>
          </a:prstGeom>
        </p:spPr>
        <p:txBody>
          <a:bodyPr vert="horz" wrap="none" lIns="91440" tIns="45720" rIns="91440" bIns="45720" rtlCol="0" anchor="ctr">
            <a:normAutofit fontScale="92500" lnSpcReduction="10000"/>
          </a:bodyPr>
          <a:lstStyle/>
          <a:p>
            <a:pPr marL="0" marR="0" indent="0" algn="l" defTabSz="914400" rtl="0" eaLnBrk="1" fontAlgn="auto" latinLnBrk="0" hangingPunct="1">
              <a:lnSpc>
                <a:spcPct val="100000"/>
              </a:lnSpc>
              <a:spcBef>
                <a:spcPct val="0"/>
              </a:spcBef>
              <a:spcAft>
                <a:spcPts val="0"/>
              </a:spcAft>
              <a:buClrTx/>
              <a:buSzTx/>
              <a:buFontTx/>
              <a:buNone/>
              <a:tabLst/>
            </a:pPr>
            <a:r>
              <a:rPr lang="en-US" sz="3200" dirty="0" smtClean="0">
                <a:solidFill>
                  <a:schemeClr val="accent2">
                    <a:lumMod val="75000"/>
                  </a:schemeClr>
                </a:solidFill>
                <a:latin typeface="Perpetua" pitchFamily="18" charset="0"/>
                <a:ea typeface="+mj-ea"/>
                <a:cs typeface="+mj-cs"/>
              </a:rPr>
              <a:t>+10</a:t>
            </a:r>
            <a:endParaRPr kumimoji="0" lang="en-US" sz="3200" b="0" i="0" u="none" strike="noStrike" kern="1200" cap="none" spc="0" normalizeH="0" baseline="0" noProof="0" dirty="0" smtClean="0">
              <a:ln>
                <a:noFill/>
              </a:ln>
              <a:solidFill>
                <a:schemeClr val="accent2">
                  <a:lumMod val="75000"/>
                </a:schemeClr>
              </a:solidFill>
              <a:effectLst/>
              <a:uLnTx/>
              <a:uFillTx/>
              <a:latin typeface="Perpetua" pitchFamily="18" charset="0"/>
              <a:ea typeface="+mj-ea"/>
              <a:cs typeface="+mj-cs"/>
            </a:endParaRPr>
          </a:p>
        </p:txBody>
      </p:sp>
      <p:sp>
        <p:nvSpPr>
          <p:cNvPr id="12" name="TextBox 11"/>
          <p:cNvSpPr txBox="1"/>
          <p:nvPr/>
        </p:nvSpPr>
        <p:spPr>
          <a:xfrm>
            <a:off x="1305232" y="2687547"/>
            <a:ext cx="9144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3200" b="0" i="0" u="none" strike="noStrike" kern="1200" cap="none" spc="0" normalizeH="0" baseline="0" noProof="0" dirty="0" smtClean="0">
                <a:ln>
                  <a:noFill/>
                </a:ln>
                <a:solidFill>
                  <a:schemeClr val="accent2">
                    <a:lumMod val="75000"/>
                  </a:schemeClr>
                </a:solidFill>
                <a:effectLst/>
                <a:uLnTx/>
                <a:uFillTx/>
                <a:latin typeface="Perpetua" pitchFamily="18" charset="0"/>
                <a:ea typeface="+mj-ea"/>
                <a:cs typeface="+mj-cs"/>
              </a:rPr>
              <a:t>38</a:t>
            </a:r>
          </a:p>
        </p:txBody>
      </p:sp>
      <p:sp>
        <p:nvSpPr>
          <p:cNvPr id="13" name="TextBox 12"/>
          <p:cNvSpPr txBox="1"/>
          <p:nvPr/>
        </p:nvSpPr>
        <p:spPr>
          <a:xfrm>
            <a:off x="3148166" y="2687547"/>
            <a:ext cx="9144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US" sz="3200" dirty="0">
                <a:solidFill>
                  <a:schemeClr val="accent2">
                    <a:lumMod val="75000"/>
                  </a:schemeClr>
                </a:solidFill>
                <a:latin typeface="Perpetua" pitchFamily="18" charset="0"/>
                <a:ea typeface="+mj-ea"/>
                <a:cs typeface="+mj-cs"/>
              </a:rPr>
              <a:t>5</a:t>
            </a:r>
            <a:r>
              <a:rPr kumimoji="0" lang="en-US" sz="3200" b="0" i="0" u="none" strike="noStrike" kern="1200" cap="none" spc="0" normalizeH="0" baseline="0" noProof="0" dirty="0" smtClean="0">
                <a:ln>
                  <a:noFill/>
                </a:ln>
                <a:solidFill>
                  <a:schemeClr val="accent2">
                    <a:lumMod val="75000"/>
                  </a:schemeClr>
                </a:solidFill>
                <a:effectLst/>
                <a:uLnTx/>
                <a:uFillTx/>
                <a:latin typeface="Perpetua" pitchFamily="18" charset="0"/>
                <a:ea typeface="+mj-ea"/>
                <a:cs typeface="+mj-cs"/>
              </a:rPr>
              <a:t>8</a:t>
            </a:r>
          </a:p>
        </p:txBody>
      </p:sp>
      <p:sp>
        <p:nvSpPr>
          <p:cNvPr id="14" name="TextBox 13"/>
          <p:cNvSpPr txBox="1"/>
          <p:nvPr/>
        </p:nvSpPr>
        <p:spPr>
          <a:xfrm>
            <a:off x="2219632" y="2763747"/>
            <a:ext cx="495300" cy="7620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US" sz="3200" dirty="0">
                <a:solidFill>
                  <a:schemeClr val="accent2">
                    <a:lumMod val="75000"/>
                  </a:schemeClr>
                </a:solidFill>
                <a:latin typeface="Perpetua" pitchFamily="18" charset="0"/>
                <a:ea typeface="+mj-ea"/>
                <a:cs typeface="+mj-cs"/>
              </a:rPr>
              <a:t>4</a:t>
            </a:r>
            <a:r>
              <a:rPr kumimoji="0" lang="en-US" sz="3200" b="0" i="0" u="none" strike="noStrike" kern="1200" cap="none" spc="0" normalizeH="0" baseline="0" noProof="0" dirty="0" smtClean="0">
                <a:ln>
                  <a:noFill/>
                </a:ln>
                <a:solidFill>
                  <a:schemeClr val="accent2">
                    <a:lumMod val="75000"/>
                  </a:schemeClr>
                </a:solidFill>
                <a:effectLst/>
                <a:uLnTx/>
                <a:uFillTx/>
                <a:latin typeface="Perpetua" pitchFamily="18" charset="0"/>
                <a:ea typeface="+mj-ea"/>
                <a:cs typeface="+mj-cs"/>
              </a:rPr>
              <a:t>8</a:t>
            </a:r>
          </a:p>
        </p:txBody>
      </p:sp>
    </p:spTree>
    <p:extLst>
      <p:ext uri="{BB962C8B-B14F-4D97-AF65-F5344CB8AC3E}">
        <p14:creationId xmlns:p14="http://schemas.microsoft.com/office/powerpoint/2010/main" val="122989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 grpId="0"/>
      <p:bldP spid="11" grpId="0"/>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smtClean="0"/>
              <a:t>Manipulatives</a:t>
            </a:r>
            <a:endParaRPr lang="en-US" dirty="0"/>
          </a:p>
        </p:txBody>
      </p:sp>
      <p:sp>
        <p:nvSpPr>
          <p:cNvPr id="8" name="Text Placeholder 6"/>
          <p:cNvSpPr>
            <a:spLocks noGrp="1"/>
          </p:cNvSpPr>
          <p:nvPr>
            <p:ph idx="1"/>
          </p:nvPr>
        </p:nvSpPr>
        <p:spPr>
          <a:xfrm>
            <a:off x="8077200" y="1082443"/>
            <a:ext cx="8305800" cy="4525965"/>
          </a:xfrm>
        </p:spPr>
        <p:txBody>
          <a:bodyPr/>
          <a:lstStyle/>
          <a:p>
            <a:pPr marL="0" indent="0">
              <a:buNone/>
            </a:pPr>
            <a:endParaRPr lang="en-US" dirty="0"/>
          </a:p>
        </p:txBody>
      </p:sp>
      <p:grpSp>
        <p:nvGrpSpPr>
          <p:cNvPr id="3" name="Group 2"/>
          <p:cNvGrpSpPr/>
          <p:nvPr/>
        </p:nvGrpSpPr>
        <p:grpSpPr>
          <a:xfrm>
            <a:off x="346894" y="1955390"/>
            <a:ext cx="228600" cy="3030794"/>
            <a:chOff x="762000" y="1998406"/>
            <a:chExt cx="228600" cy="3030794"/>
          </a:xfrm>
        </p:grpSpPr>
        <p:sp>
          <p:nvSpPr>
            <p:cNvPr id="7" name="Rectangle 6"/>
            <p:cNvSpPr/>
            <p:nvPr/>
          </p:nvSpPr>
          <p:spPr>
            <a:xfrm>
              <a:off x="762000" y="47244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0" y="44441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2000" y="41393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2000" y="38345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2000" y="351011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2000" y="3222522"/>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62000" y="29128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62000" y="2590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62000" y="228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2000" y="19984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872920" y="1973825"/>
            <a:ext cx="228600" cy="3030794"/>
            <a:chOff x="762000" y="1998406"/>
            <a:chExt cx="228600" cy="3030794"/>
          </a:xfrm>
        </p:grpSpPr>
        <p:sp>
          <p:nvSpPr>
            <p:cNvPr id="19" name="Rectangle 18"/>
            <p:cNvSpPr/>
            <p:nvPr/>
          </p:nvSpPr>
          <p:spPr>
            <a:xfrm>
              <a:off x="762000" y="47244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62000" y="44441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62000" y="41393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62000" y="38345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62000" y="351011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62000" y="3222522"/>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62000" y="29128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62000" y="2590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62000" y="228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62000" y="19984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1430747" y="1991031"/>
            <a:ext cx="228600" cy="3030794"/>
            <a:chOff x="762000" y="1998406"/>
            <a:chExt cx="228600" cy="3030794"/>
          </a:xfrm>
        </p:grpSpPr>
        <p:sp>
          <p:nvSpPr>
            <p:cNvPr id="30" name="Rectangle 29"/>
            <p:cNvSpPr/>
            <p:nvPr/>
          </p:nvSpPr>
          <p:spPr>
            <a:xfrm>
              <a:off x="762000" y="47244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62000" y="44441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62000" y="41393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62000" y="38345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62000" y="351011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62000" y="3222522"/>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62000" y="29128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62000" y="2590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62000" y="228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62000" y="19984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p:cNvSpPr/>
          <p:nvPr/>
        </p:nvSpPr>
        <p:spPr>
          <a:xfrm>
            <a:off x="2971800" y="3354028"/>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2971800" y="399435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2971800" y="2750575"/>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2971800" y="2129912"/>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2971800" y="4579375"/>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3581400" y="3382297"/>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3612126" y="2750575"/>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3612126" y="2147118"/>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1951703" y="1968909"/>
            <a:ext cx="228600" cy="3030794"/>
            <a:chOff x="762000" y="1998406"/>
            <a:chExt cx="228600" cy="3030794"/>
          </a:xfrm>
        </p:grpSpPr>
        <p:sp>
          <p:nvSpPr>
            <p:cNvPr id="92" name="Rectangle 91"/>
            <p:cNvSpPr/>
            <p:nvPr/>
          </p:nvSpPr>
          <p:spPr>
            <a:xfrm>
              <a:off x="762000" y="47244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62000" y="44441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62000" y="41393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62000" y="38345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62000" y="351011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62000" y="3222522"/>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62000" y="29128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762000" y="2590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762000" y="228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762000" y="19984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2476500" y="1991031"/>
            <a:ext cx="228600" cy="3030794"/>
            <a:chOff x="762000" y="1998406"/>
            <a:chExt cx="228600" cy="3030794"/>
          </a:xfrm>
        </p:grpSpPr>
        <p:sp>
          <p:nvSpPr>
            <p:cNvPr id="103" name="Rectangle 102"/>
            <p:cNvSpPr/>
            <p:nvPr/>
          </p:nvSpPr>
          <p:spPr>
            <a:xfrm>
              <a:off x="762000" y="47244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762000" y="44441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762000" y="41393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762000" y="38345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762000" y="351011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762000" y="3222522"/>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762000" y="29128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762000" y="2590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762000" y="228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762000" y="19984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4290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fill="hold"/>
                                        <p:tgtEl>
                                          <p:spTgt spid="91"/>
                                        </p:tgtEl>
                                        <p:attrNameLst>
                                          <p:attrName>ppt_x</p:attrName>
                                        </p:attrNameLst>
                                      </p:cBhvr>
                                      <p:tavLst>
                                        <p:tav tm="0">
                                          <p:val>
                                            <p:strVal val="#ppt_x"/>
                                          </p:val>
                                        </p:tav>
                                        <p:tav tm="100000">
                                          <p:val>
                                            <p:strVal val="#ppt_x"/>
                                          </p:val>
                                        </p:tav>
                                      </p:tavLst>
                                    </p:anim>
                                    <p:anim calcmode="lin" valueType="num">
                                      <p:cBhvr additive="base">
                                        <p:cTn id="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
                                        </p:tgtEl>
                                        <p:attrNameLst>
                                          <p:attrName>style.visibility</p:attrName>
                                        </p:attrNameLst>
                                      </p:cBhvr>
                                      <p:to>
                                        <p:strVal val="visible"/>
                                      </p:to>
                                    </p:set>
                                    <p:anim calcmode="lin" valueType="num">
                                      <p:cBhvr additive="base">
                                        <p:cTn id="13" dur="500" fill="hold"/>
                                        <p:tgtEl>
                                          <p:spTgt spid="102"/>
                                        </p:tgtEl>
                                        <p:attrNameLst>
                                          <p:attrName>ppt_x</p:attrName>
                                        </p:attrNameLst>
                                      </p:cBhvr>
                                      <p:tavLst>
                                        <p:tav tm="0">
                                          <p:val>
                                            <p:strVal val="#ppt_x"/>
                                          </p:val>
                                        </p:tav>
                                        <p:tav tm="100000">
                                          <p:val>
                                            <p:strVal val="#ppt_x"/>
                                          </p:val>
                                        </p:tav>
                                      </p:tavLst>
                                    </p:anim>
                                    <p:anim calcmode="lin" valueType="num">
                                      <p:cBhvr additive="base">
                                        <p:cTn id="14"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Clr>
                <a:schemeClr val="accent2">
                  <a:lumMod val="75000"/>
                </a:schemeClr>
              </a:buClr>
              <a:buFont typeface="+mj-lt"/>
              <a:buAutoNum type="arabicPeriod"/>
            </a:pPr>
            <a:r>
              <a:rPr lang="en-US" dirty="0"/>
              <a:t>Use a deck of playing cards and take out the tens and face cards.  The aces will equal 1 in this game.</a:t>
            </a:r>
          </a:p>
          <a:p>
            <a:pPr marL="457200" indent="-457200">
              <a:buClr>
                <a:schemeClr val="accent2">
                  <a:lumMod val="75000"/>
                </a:schemeClr>
              </a:buClr>
              <a:buFont typeface="+mj-lt"/>
              <a:buAutoNum type="arabicPeriod"/>
            </a:pPr>
            <a:endParaRPr lang="en-US" dirty="0"/>
          </a:p>
          <a:p>
            <a:pPr marL="457200" indent="-457200">
              <a:buClr>
                <a:schemeClr val="accent2">
                  <a:lumMod val="75000"/>
                </a:schemeClr>
              </a:buClr>
              <a:buFont typeface="+mj-lt"/>
              <a:buAutoNum type="arabicPeriod"/>
            </a:pPr>
            <a:r>
              <a:rPr lang="en-US" dirty="0"/>
              <a:t>Your child can flip over two cards and use them to make a two-digit number.</a:t>
            </a:r>
          </a:p>
          <a:p>
            <a:pPr marL="457200" indent="-457200">
              <a:buClr>
                <a:schemeClr val="accent2">
                  <a:lumMod val="75000"/>
                </a:schemeClr>
              </a:buClr>
              <a:buFont typeface="+mj-lt"/>
              <a:buAutoNum type="arabicPeriod"/>
            </a:pPr>
            <a:endParaRPr lang="en-US" dirty="0"/>
          </a:p>
          <a:p>
            <a:pPr marL="457200" indent="-457200">
              <a:buClr>
                <a:schemeClr val="accent2">
                  <a:lumMod val="75000"/>
                </a:schemeClr>
              </a:buClr>
              <a:buFont typeface="+mj-lt"/>
              <a:buAutoNum type="arabicPeriod"/>
            </a:pPr>
            <a:r>
              <a:rPr lang="en-US" dirty="0" smtClean="0"/>
              <a:t>You can spin the spinner to determine what multiple of ten will be added to the two-digit number.</a:t>
            </a:r>
          </a:p>
          <a:p>
            <a:pPr marL="457200" indent="-457200">
              <a:buClr>
                <a:schemeClr val="accent2">
                  <a:lumMod val="75000"/>
                </a:schemeClr>
              </a:buClr>
              <a:buFont typeface="+mj-lt"/>
              <a:buAutoNum type="arabicPeriod"/>
            </a:pPr>
            <a:endParaRPr lang="en-US" dirty="0"/>
          </a:p>
          <a:p>
            <a:pPr marL="0" indent="0">
              <a:buClr>
                <a:schemeClr val="accent2">
                  <a:lumMod val="75000"/>
                </a:schemeClr>
              </a:buClr>
              <a:buNone/>
            </a:pPr>
            <a:r>
              <a:rPr lang="en-US" sz="2800" dirty="0" smtClean="0"/>
              <a:t>Try it </a:t>
            </a:r>
            <a:r>
              <a:rPr lang="en-US" sz="2800" dirty="0" smtClean="0">
                <a:sym typeface="Wingdings" panose="05000000000000000000" pitchFamily="2" charset="2"/>
              </a:rPr>
              <a:t></a:t>
            </a:r>
            <a:endParaRPr lang="en-US" sz="2800" dirty="0" smtClean="0"/>
          </a:p>
          <a:p>
            <a:pPr marL="457200" indent="-457200">
              <a:buAutoNum type="arabicPeriod" startAt="3"/>
            </a:pPr>
            <a:endParaRPr lang="en-US" dirty="0"/>
          </a:p>
          <a:p>
            <a:pPr marL="457200" indent="-457200">
              <a:buAutoNum type="arabicPeriod" startAt="3"/>
            </a:pPr>
            <a:endParaRPr lang="en-US" dirty="0"/>
          </a:p>
        </p:txBody>
      </p:sp>
      <p:sp>
        <p:nvSpPr>
          <p:cNvPr id="3" name="Text Placeholder 2"/>
          <p:cNvSpPr>
            <a:spLocks noGrp="1"/>
          </p:cNvSpPr>
          <p:nvPr>
            <p:ph type="body" sz="quarter" idx="13"/>
          </p:nvPr>
        </p:nvSpPr>
        <p:spPr/>
        <p:txBody>
          <a:bodyPr/>
          <a:lstStyle/>
          <a:p>
            <a:endParaRPr lang="en-US"/>
          </a:p>
        </p:txBody>
      </p:sp>
      <p:sp>
        <p:nvSpPr>
          <p:cNvPr id="4" name="Title 3"/>
          <p:cNvSpPr>
            <a:spLocks noGrp="1"/>
          </p:cNvSpPr>
          <p:nvPr>
            <p:ph type="title"/>
          </p:nvPr>
        </p:nvSpPr>
        <p:spPr/>
        <p:txBody>
          <a:bodyPr/>
          <a:lstStyle/>
          <a:p>
            <a:pPr>
              <a:buNone/>
            </a:pPr>
            <a:r>
              <a:rPr lang="en-US" dirty="0" smtClean="0"/>
              <a:t>Card Game</a:t>
            </a:r>
            <a:br>
              <a:rPr lang="en-US" dirty="0" smtClean="0"/>
            </a:br>
            <a:endParaRPr lang="en-US" dirty="0"/>
          </a:p>
        </p:txBody>
      </p:sp>
    </p:spTree>
    <p:extLst>
      <p:ext uri="{BB962C8B-B14F-4D97-AF65-F5344CB8AC3E}">
        <p14:creationId xmlns:p14="http://schemas.microsoft.com/office/powerpoint/2010/main" val="1529183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42361" y="1600200"/>
            <a:ext cx="7772400" cy="2438400"/>
          </a:xfrm>
        </p:spPr>
        <p:txBody>
          <a:bodyPr/>
          <a:lstStyle/>
          <a:p>
            <a:pPr>
              <a:buNone/>
            </a:pPr>
            <a:r>
              <a:rPr lang="en-US" dirty="0" smtClean="0"/>
              <a:t>Subtracting a multiple of 10 from a multiple of 10 (10-90)</a:t>
            </a:r>
            <a:endParaRPr lang="en-US" dirty="0"/>
          </a:p>
        </p:txBody>
      </p:sp>
      <p:sp>
        <p:nvSpPr>
          <p:cNvPr id="4" name="Slide Number Placeholder 3"/>
          <p:cNvSpPr>
            <a:spLocks noGrp="1"/>
          </p:cNvSpPr>
          <p:nvPr>
            <p:ph type="sldNum" sz="quarter" idx="10"/>
          </p:nvPr>
        </p:nvSpPr>
        <p:spPr/>
        <p:txBody>
          <a:bodyPr/>
          <a:lstStyle/>
          <a:p>
            <a:fld id="{81582BD6-FC20-4557-852B-8433F8572D30}" type="slidenum">
              <a:rPr lang="en-US" smtClean="0"/>
              <a:pPr/>
              <a:t>23</a:t>
            </a:fld>
            <a:endParaRPr lang="en-US" dirty="0"/>
          </a:p>
        </p:txBody>
      </p:sp>
      <p:sp>
        <p:nvSpPr>
          <p:cNvPr id="5" name="Footer Placeholder 4"/>
          <p:cNvSpPr>
            <a:spLocks noGrp="1"/>
          </p:cNvSpPr>
          <p:nvPr>
            <p:ph type="ftr" sz="quarter" idx="11"/>
          </p:nvPr>
        </p:nvSpPr>
        <p:spPr/>
        <p:txBody>
          <a:bodyPr/>
          <a:lstStyle/>
          <a:p>
            <a:r>
              <a:rPr lang="en-US" smtClean="0"/>
              <a:t>Copyright 2009</a:t>
            </a:r>
            <a:endParaRPr lang="en-US" dirty="0"/>
          </a:p>
        </p:txBody>
      </p:sp>
    </p:spTree>
    <p:extLst>
      <p:ext uri="{BB962C8B-B14F-4D97-AF65-F5344CB8AC3E}">
        <p14:creationId xmlns:p14="http://schemas.microsoft.com/office/powerpoint/2010/main" val="23160837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There are 80 students in 5</a:t>
            </a:r>
            <a:r>
              <a:rPr lang="en-US" baseline="30000" dirty="0" smtClean="0"/>
              <a:t>th</a:t>
            </a:r>
            <a:r>
              <a:rPr lang="en-US" dirty="0" smtClean="0"/>
              <a:t> grade.  20 of the students are not going on the field trip.  How many 5</a:t>
            </a:r>
            <a:r>
              <a:rPr lang="en-US" baseline="30000" dirty="0" smtClean="0"/>
              <a:t>th</a:t>
            </a:r>
            <a:r>
              <a:rPr lang="en-US" dirty="0" smtClean="0"/>
              <a:t> grade students are going on the field trip?</a:t>
            </a:r>
          </a:p>
          <a:p>
            <a:pPr marL="0" indent="0">
              <a:buNone/>
            </a:pPr>
            <a:endParaRPr lang="en-US" dirty="0"/>
          </a:p>
          <a:p>
            <a:pPr marL="0" indent="0">
              <a:buNone/>
            </a:pPr>
            <a:r>
              <a:rPr lang="en-US" dirty="0" smtClean="0">
                <a:solidFill>
                  <a:srgbClr val="FF0000"/>
                </a:solidFill>
              </a:rPr>
              <a:t>Thinking about the strategies previously shared, how do you think your child would solve this problem?</a:t>
            </a:r>
          </a:p>
        </p:txBody>
      </p:sp>
      <p:sp>
        <p:nvSpPr>
          <p:cNvPr id="3" name="Text Placeholder 2"/>
          <p:cNvSpPr>
            <a:spLocks noGrp="1"/>
          </p:cNvSpPr>
          <p:nvPr>
            <p:ph type="body" sz="quarter" idx="13"/>
          </p:nvPr>
        </p:nvSpPr>
        <p:spPr/>
        <p:txBody>
          <a:bodyPr/>
          <a:lstStyle/>
          <a:p>
            <a:endParaRPr lang="en-US"/>
          </a:p>
        </p:txBody>
      </p:sp>
      <p:sp>
        <p:nvSpPr>
          <p:cNvPr id="4" name="Title 3"/>
          <p:cNvSpPr>
            <a:spLocks noGrp="1"/>
          </p:cNvSpPr>
          <p:nvPr>
            <p:ph type="title"/>
          </p:nvPr>
        </p:nvSpPr>
        <p:spPr/>
        <p:txBody>
          <a:bodyPr/>
          <a:lstStyle/>
          <a:p>
            <a:pPr>
              <a:buNone/>
            </a:pPr>
            <a:endParaRPr lang="en-US" dirty="0"/>
          </a:p>
        </p:txBody>
      </p:sp>
    </p:spTree>
    <p:extLst>
      <p:ext uri="{BB962C8B-B14F-4D97-AF65-F5344CB8AC3E}">
        <p14:creationId xmlns:p14="http://schemas.microsoft.com/office/powerpoint/2010/main" val="2254118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590800" y="7239000"/>
            <a:ext cx="8251200" cy="457200"/>
          </a:xfrm>
        </p:spPr>
        <p:txBody>
          <a:bodyPr/>
          <a:lstStyle/>
          <a:p>
            <a:endParaRPr lang="en-US"/>
          </a:p>
        </p:txBody>
      </p:sp>
      <p:sp>
        <p:nvSpPr>
          <p:cNvPr id="8" name="Title 7"/>
          <p:cNvSpPr>
            <a:spLocks noGrp="1"/>
          </p:cNvSpPr>
          <p:nvPr>
            <p:ph type="title"/>
          </p:nvPr>
        </p:nvSpPr>
        <p:spPr/>
        <p:txBody>
          <a:bodyPr/>
          <a:lstStyle/>
          <a:p>
            <a:pPr>
              <a:buNone/>
            </a:pPr>
            <a:r>
              <a:rPr lang="en-US" dirty="0" smtClean="0"/>
              <a:t>Hundred Chart</a:t>
            </a:r>
            <a:endParaRPr lang="en-US" dirty="0"/>
          </a:p>
        </p:txBody>
      </p:sp>
      <p:sp>
        <p:nvSpPr>
          <p:cNvPr id="4" name="Slide Number Placeholder 3"/>
          <p:cNvSpPr>
            <a:spLocks noGrp="1"/>
          </p:cNvSpPr>
          <p:nvPr>
            <p:ph type="sldNum" sz="quarter" idx="4294967295"/>
          </p:nvPr>
        </p:nvSpPr>
        <p:spPr>
          <a:xfrm>
            <a:off x="0" y="6637338"/>
            <a:ext cx="2133600" cy="365125"/>
          </a:xfrm>
        </p:spPr>
        <p:txBody>
          <a:bodyPr/>
          <a:lstStyle/>
          <a:p>
            <a:fld id="{81582BD6-FC20-4557-852B-8433F8572D30}" type="slidenum">
              <a:rPr lang="en-US" smtClean="0"/>
              <a:pPr/>
              <a:t>25</a:t>
            </a:fld>
            <a:endParaRPr lang="en-US" dirty="0"/>
          </a:p>
        </p:txBody>
      </p:sp>
      <p:sp>
        <p:nvSpPr>
          <p:cNvPr id="5" name="Footer Placeholder 4"/>
          <p:cNvSpPr>
            <a:spLocks noGrp="1"/>
          </p:cNvSpPr>
          <p:nvPr>
            <p:ph type="ftr" sz="quarter" idx="4294967295"/>
          </p:nvPr>
        </p:nvSpPr>
        <p:spPr>
          <a:xfrm>
            <a:off x="6248400" y="6653213"/>
            <a:ext cx="2895600" cy="365125"/>
          </a:xfrm>
        </p:spPr>
        <p:txBody>
          <a:bodyPr/>
          <a:lstStyle/>
          <a:p>
            <a:r>
              <a:rPr lang="en-US" smtClean="0"/>
              <a:t>Copyright 2009</a:t>
            </a:r>
            <a:endParaRPr lang="en-US" dirty="0"/>
          </a:p>
        </p:txBody>
      </p:sp>
      <p:pic>
        <p:nvPicPr>
          <p:cNvPr id="11" name="Picture 2" descr="http://img.bhs4.com/ee/9/ee9db63c245b4d0ffa7fec397eb41879326a882d_larg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606" y="768287"/>
            <a:ext cx="6648677" cy="6115277"/>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5777435" y="5105400"/>
            <a:ext cx="457200" cy="457200"/>
          </a:xfrm>
          <a:prstGeom prst="ellipse">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74977" y="3878508"/>
            <a:ext cx="457200" cy="457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777435" y="4470482"/>
            <a:ext cx="457200" cy="457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465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400" y="1146859"/>
            <a:ext cx="8534400" cy="4953001"/>
          </a:xfrm>
        </p:spPr>
        <p:txBody>
          <a:bodyPr>
            <a:normAutofit/>
          </a:bodyPr>
          <a:lstStyle/>
          <a:p>
            <a:pPr marL="0" indent="0">
              <a:buNone/>
            </a:pPr>
            <a:endParaRPr lang="en-US" sz="3200" dirty="0" smtClean="0"/>
          </a:p>
          <a:p>
            <a:pPr marL="0" indent="0">
              <a:buNone/>
            </a:pPr>
            <a:r>
              <a:rPr lang="en-US" sz="3200" dirty="0" smtClean="0"/>
              <a:t>80, 70, 60</a:t>
            </a:r>
          </a:p>
          <a:p>
            <a:pPr marL="0" indent="0">
              <a:buNone/>
            </a:pPr>
            <a:endParaRPr lang="en-US" sz="3200" dirty="0"/>
          </a:p>
          <a:p>
            <a:pPr marL="0" indent="0">
              <a:buNone/>
            </a:pPr>
            <a:endParaRPr lang="en-US" sz="3200" dirty="0" smtClean="0"/>
          </a:p>
          <a:p>
            <a:pPr marL="0" indent="0">
              <a:buNone/>
            </a:pPr>
            <a:endParaRPr lang="en-US" sz="3200" dirty="0"/>
          </a:p>
          <a:p>
            <a:pPr marL="0" indent="0">
              <a:buNone/>
            </a:pPr>
            <a:endParaRPr lang="en-US" sz="3200" dirty="0" smtClean="0"/>
          </a:p>
          <a:p>
            <a:pPr marL="0" indent="0">
              <a:buNone/>
            </a:pPr>
            <a:endParaRPr lang="en-US" sz="3200" dirty="0"/>
          </a:p>
          <a:p>
            <a:pPr marL="0" indent="0">
              <a:buNone/>
            </a:pPr>
            <a:endParaRPr lang="en-US" sz="3200" dirty="0" smtClean="0"/>
          </a:p>
          <a:p>
            <a:pPr marL="0" indent="0">
              <a:buNone/>
            </a:pPr>
            <a:r>
              <a:rPr lang="en-US" sz="3200" dirty="0" smtClean="0"/>
              <a:t>80-10=70</a:t>
            </a:r>
          </a:p>
          <a:p>
            <a:pPr marL="0" indent="0">
              <a:buNone/>
            </a:pPr>
            <a:r>
              <a:rPr lang="en-US" sz="3200" dirty="0" smtClean="0"/>
              <a:t>70-10=60</a:t>
            </a:r>
          </a:p>
          <a:p>
            <a:pPr marL="0" indent="0">
              <a:buNone/>
            </a:pPr>
            <a:r>
              <a:rPr lang="en-US" dirty="0" smtClean="0"/>
              <a:t>                   </a:t>
            </a:r>
          </a:p>
          <a:p>
            <a:pPr marL="0" indent="0">
              <a:buNone/>
            </a:pPr>
            <a:endParaRPr lang="en-US" dirty="0"/>
          </a:p>
        </p:txBody>
      </p:sp>
      <p:sp>
        <p:nvSpPr>
          <p:cNvPr id="3" name="Text Placeholder 2"/>
          <p:cNvSpPr>
            <a:spLocks noGrp="1"/>
          </p:cNvSpPr>
          <p:nvPr>
            <p:ph type="body" sz="quarter" idx="13"/>
          </p:nvPr>
        </p:nvSpPr>
        <p:spPr/>
        <p:txBody>
          <a:bodyPr/>
          <a:lstStyle/>
          <a:p>
            <a:endParaRPr lang="en-US"/>
          </a:p>
        </p:txBody>
      </p:sp>
      <p:sp>
        <p:nvSpPr>
          <p:cNvPr id="4" name="Title 3"/>
          <p:cNvSpPr>
            <a:spLocks noGrp="1"/>
          </p:cNvSpPr>
          <p:nvPr>
            <p:ph type="title"/>
          </p:nvPr>
        </p:nvSpPr>
        <p:spPr/>
        <p:txBody>
          <a:bodyPr/>
          <a:lstStyle/>
          <a:p>
            <a:pPr>
              <a:buNone/>
            </a:pPr>
            <a:r>
              <a:rPr lang="en-US" dirty="0"/>
              <a:t>N</a:t>
            </a:r>
            <a:r>
              <a:rPr lang="en-US" dirty="0" smtClean="0"/>
              <a:t>umber line</a:t>
            </a:r>
            <a:endParaRPr lang="en-US" dirty="0"/>
          </a:p>
        </p:txBody>
      </p:sp>
      <p:cxnSp>
        <p:nvCxnSpPr>
          <p:cNvPr id="6" name="Straight Arrow Connector 5"/>
          <p:cNvCxnSpPr/>
          <p:nvPr/>
        </p:nvCxnSpPr>
        <p:spPr>
          <a:xfrm>
            <a:off x="990600" y="3581400"/>
            <a:ext cx="6096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Curved Right Arrow 8"/>
          <p:cNvSpPr/>
          <p:nvPr/>
        </p:nvSpPr>
        <p:spPr>
          <a:xfrm rot="5219578">
            <a:off x="3030839" y="2893907"/>
            <a:ext cx="395324" cy="93134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Right Arrow 9"/>
          <p:cNvSpPr/>
          <p:nvPr/>
        </p:nvSpPr>
        <p:spPr>
          <a:xfrm rot="5219578">
            <a:off x="2109530" y="2905012"/>
            <a:ext cx="395324" cy="93134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1639159" y="3623360"/>
            <a:ext cx="570303" cy="604101"/>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3200" b="0" i="0" u="none" strike="noStrike" kern="1200" cap="none" spc="0" normalizeH="0" baseline="0" noProof="0" dirty="0" smtClean="0">
                <a:ln>
                  <a:noFill/>
                </a:ln>
                <a:solidFill>
                  <a:schemeClr val="accent2">
                    <a:lumMod val="75000"/>
                  </a:schemeClr>
                </a:solidFill>
                <a:effectLst/>
                <a:uLnTx/>
                <a:uFillTx/>
                <a:latin typeface="Perpetua" pitchFamily="18" charset="0"/>
                <a:ea typeface="+mj-ea"/>
                <a:cs typeface="+mj-cs"/>
              </a:rPr>
              <a:t>60</a:t>
            </a:r>
          </a:p>
        </p:txBody>
      </p:sp>
      <p:sp>
        <p:nvSpPr>
          <p:cNvPr id="11" name="TextBox 10"/>
          <p:cNvSpPr txBox="1"/>
          <p:nvPr/>
        </p:nvSpPr>
        <p:spPr>
          <a:xfrm>
            <a:off x="1883343" y="2686387"/>
            <a:ext cx="818202" cy="532612"/>
          </a:xfrm>
          <a:prstGeom prst="rect">
            <a:avLst/>
          </a:prstGeom>
        </p:spPr>
        <p:txBody>
          <a:bodyPr vert="horz" wrap="none" lIns="91440" tIns="45720" rIns="91440" bIns="45720" rtlCol="0" anchor="ctr">
            <a:normAutofit fontScale="92500" lnSpcReduction="10000"/>
          </a:bodyPr>
          <a:lstStyle/>
          <a:p>
            <a:pPr marL="0" marR="0" indent="0" algn="l" defTabSz="914400" rtl="0" eaLnBrk="1" fontAlgn="auto" latinLnBrk="0" hangingPunct="1">
              <a:lnSpc>
                <a:spcPct val="100000"/>
              </a:lnSpc>
              <a:spcBef>
                <a:spcPct val="0"/>
              </a:spcBef>
              <a:spcAft>
                <a:spcPts val="0"/>
              </a:spcAft>
              <a:buClrTx/>
              <a:buSzTx/>
              <a:buFontTx/>
              <a:buNone/>
              <a:tabLst/>
            </a:pPr>
            <a:r>
              <a:rPr lang="en-US" sz="3200" dirty="0">
                <a:solidFill>
                  <a:schemeClr val="accent2">
                    <a:lumMod val="75000"/>
                  </a:schemeClr>
                </a:solidFill>
                <a:latin typeface="Perpetua" pitchFamily="18" charset="0"/>
                <a:ea typeface="+mj-ea"/>
                <a:cs typeface="+mj-cs"/>
              </a:rPr>
              <a:t>-</a:t>
            </a:r>
            <a:r>
              <a:rPr kumimoji="0" lang="en-US" sz="3200" b="0" i="0" u="none" strike="noStrike" kern="1200" cap="none" spc="0" normalizeH="0" baseline="0" noProof="0" dirty="0" smtClean="0">
                <a:ln>
                  <a:noFill/>
                </a:ln>
                <a:solidFill>
                  <a:schemeClr val="accent2">
                    <a:lumMod val="75000"/>
                  </a:schemeClr>
                </a:solidFill>
                <a:effectLst/>
                <a:uLnTx/>
                <a:uFillTx/>
                <a:latin typeface="Perpetua" pitchFamily="18" charset="0"/>
                <a:ea typeface="+mj-ea"/>
                <a:cs typeface="+mj-cs"/>
              </a:rPr>
              <a:t>10</a:t>
            </a:r>
          </a:p>
        </p:txBody>
      </p:sp>
      <p:sp>
        <p:nvSpPr>
          <p:cNvPr id="12" name="TextBox 11"/>
          <p:cNvSpPr txBox="1"/>
          <p:nvPr/>
        </p:nvSpPr>
        <p:spPr>
          <a:xfrm>
            <a:off x="2880851" y="2668903"/>
            <a:ext cx="724796" cy="499671"/>
          </a:xfrm>
          <a:prstGeom prst="rect">
            <a:avLst/>
          </a:prstGeom>
        </p:spPr>
        <p:txBody>
          <a:bodyPr vert="horz" wrap="non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US" sz="3200" dirty="0">
                <a:solidFill>
                  <a:schemeClr val="accent2">
                    <a:lumMod val="75000"/>
                  </a:schemeClr>
                </a:solidFill>
                <a:latin typeface="Perpetua" pitchFamily="18" charset="0"/>
                <a:ea typeface="+mj-ea"/>
                <a:cs typeface="+mj-cs"/>
              </a:rPr>
              <a:t>-</a:t>
            </a:r>
            <a:r>
              <a:rPr lang="en-US" sz="3200" dirty="0" smtClean="0">
                <a:solidFill>
                  <a:schemeClr val="accent2">
                    <a:lumMod val="75000"/>
                  </a:schemeClr>
                </a:solidFill>
                <a:latin typeface="Perpetua" pitchFamily="18" charset="0"/>
                <a:ea typeface="+mj-ea"/>
                <a:cs typeface="+mj-cs"/>
              </a:rPr>
              <a:t>10</a:t>
            </a:r>
            <a:endParaRPr kumimoji="0" lang="en-US" sz="3200" b="0" i="0" u="none" strike="noStrike" kern="1200" cap="none" spc="0" normalizeH="0" baseline="0" noProof="0" dirty="0" smtClean="0">
              <a:ln>
                <a:noFill/>
              </a:ln>
              <a:solidFill>
                <a:schemeClr val="accent2">
                  <a:lumMod val="75000"/>
                </a:schemeClr>
              </a:solidFill>
              <a:effectLst/>
              <a:uLnTx/>
              <a:uFillTx/>
              <a:latin typeface="Perpetua" pitchFamily="18" charset="0"/>
              <a:ea typeface="+mj-ea"/>
              <a:cs typeface="+mj-cs"/>
            </a:endParaRPr>
          </a:p>
        </p:txBody>
      </p:sp>
      <p:sp>
        <p:nvSpPr>
          <p:cNvPr id="13" name="TextBox 12"/>
          <p:cNvSpPr txBox="1"/>
          <p:nvPr/>
        </p:nvSpPr>
        <p:spPr>
          <a:xfrm>
            <a:off x="2444096" y="3770669"/>
            <a:ext cx="618004" cy="457200"/>
          </a:xfrm>
          <a:prstGeom prst="rect">
            <a:avLst/>
          </a:prstGeom>
        </p:spPr>
        <p:txBody>
          <a:bodyPr vert="horz" wrap="none" lIns="91440" tIns="45720" rIns="91440" bIns="45720" rtlCol="0" anchor="ctr">
            <a:normAutofit fontScale="925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3200" b="0" i="0" u="none" strike="noStrike" kern="1200" cap="none" spc="0" normalizeH="0" baseline="0" noProof="0" dirty="0" smtClean="0">
                <a:ln>
                  <a:noFill/>
                </a:ln>
                <a:solidFill>
                  <a:schemeClr val="accent2">
                    <a:lumMod val="75000"/>
                  </a:schemeClr>
                </a:solidFill>
                <a:effectLst/>
                <a:uLnTx/>
                <a:uFillTx/>
                <a:latin typeface="Perpetua" pitchFamily="18" charset="0"/>
                <a:ea typeface="+mj-ea"/>
                <a:cs typeface="+mj-cs"/>
              </a:rPr>
              <a:t>70</a:t>
            </a:r>
          </a:p>
        </p:txBody>
      </p:sp>
      <p:sp>
        <p:nvSpPr>
          <p:cNvPr id="14" name="TextBox 13"/>
          <p:cNvSpPr txBox="1"/>
          <p:nvPr/>
        </p:nvSpPr>
        <p:spPr>
          <a:xfrm>
            <a:off x="3392195" y="3581400"/>
            <a:ext cx="570205" cy="769283"/>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US" sz="3200" dirty="0" smtClean="0">
                <a:solidFill>
                  <a:schemeClr val="accent2">
                    <a:lumMod val="75000"/>
                  </a:schemeClr>
                </a:solidFill>
                <a:latin typeface="Perpetua" pitchFamily="18" charset="0"/>
                <a:ea typeface="+mj-ea"/>
                <a:cs typeface="+mj-cs"/>
              </a:rPr>
              <a:t>80</a:t>
            </a:r>
            <a:endParaRPr kumimoji="0" lang="en-US" sz="3200" b="0" i="0" u="none" strike="noStrike" kern="1200" cap="none" spc="0" normalizeH="0" baseline="0" noProof="0" dirty="0" smtClean="0">
              <a:ln>
                <a:noFill/>
              </a:ln>
              <a:solidFill>
                <a:schemeClr val="accent2">
                  <a:lumMod val="75000"/>
                </a:schemeClr>
              </a:solidFill>
              <a:effectLst/>
              <a:uLnTx/>
              <a:uFillTx/>
              <a:latin typeface="Perpetua" pitchFamily="18" charset="0"/>
              <a:ea typeface="+mj-ea"/>
              <a:cs typeface="+mj-cs"/>
            </a:endParaRPr>
          </a:p>
        </p:txBody>
      </p:sp>
    </p:spTree>
    <p:extLst>
      <p:ext uri="{BB962C8B-B14F-4D97-AF65-F5344CB8AC3E}">
        <p14:creationId xmlns:p14="http://schemas.microsoft.com/office/powerpoint/2010/main" val="30820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 calcmode="lin" valueType="num">
                                      <p:cBhvr additive="base">
                                        <p:cTn id="4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 grpId="0"/>
      <p:bldP spid="11" grpId="0"/>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smtClean="0"/>
              <a:t>Manipulatives</a:t>
            </a:r>
            <a:endParaRPr lang="en-US" dirty="0"/>
          </a:p>
        </p:txBody>
      </p:sp>
      <p:sp>
        <p:nvSpPr>
          <p:cNvPr id="8" name="Text Placeholder 6"/>
          <p:cNvSpPr>
            <a:spLocks noGrp="1"/>
          </p:cNvSpPr>
          <p:nvPr>
            <p:ph idx="1"/>
          </p:nvPr>
        </p:nvSpPr>
        <p:spPr>
          <a:xfrm>
            <a:off x="8077200" y="1082443"/>
            <a:ext cx="8305800" cy="4525965"/>
          </a:xfrm>
        </p:spPr>
        <p:txBody>
          <a:bodyPr/>
          <a:lstStyle/>
          <a:p>
            <a:pPr marL="0" indent="0">
              <a:buNone/>
            </a:pPr>
            <a:endParaRPr lang="en-US" dirty="0"/>
          </a:p>
        </p:txBody>
      </p:sp>
      <p:grpSp>
        <p:nvGrpSpPr>
          <p:cNvPr id="3" name="Group 2"/>
          <p:cNvGrpSpPr/>
          <p:nvPr/>
        </p:nvGrpSpPr>
        <p:grpSpPr>
          <a:xfrm>
            <a:off x="346894" y="1955390"/>
            <a:ext cx="228600" cy="3030794"/>
            <a:chOff x="762000" y="1998406"/>
            <a:chExt cx="228600" cy="3030794"/>
          </a:xfrm>
        </p:grpSpPr>
        <p:sp>
          <p:nvSpPr>
            <p:cNvPr id="7" name="Rectangle 6"/>
            <p:cNvSpPr/>
            <p:nvPr/>
          </p:nvSpPr>
          <p:spPr>
            <a:xfrm>
              <a:off x="762000" y="47244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0" y="44441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2000" y="41393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2000" y="38345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2000" y="351011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2000" y="3222522"/>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62000" y="29128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62000" y="2590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62000" y="228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2000" y="19984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872920" y="1973825"/>
            <a:ext cx="228600" cy="3030794"/>
            <a:chOff x="762000" y="1998406"/>
            <a:chExt cx="228600" cy="3030794"/>
          </a:xfrm>
        </p:grpSpPr>
        <p:sp>
          <p:nvSpPr>
            <p:cNvPr id="19" name="Rectangle 18"/>
            <p:cNvSpPr/>
            <p:nvPr/>
          </p:nvSpPr>
          <p:spPr>
            <a:xfrm>
              <a:off x="762000" y="47244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62000" y="44441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62000" y="41393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62000" y="38345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62000" y="351011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62000" y="3222522"/>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62000" y="29128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62000" y="2590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62000" y="228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62000" y="19984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1430747" y="1991031"/>
            <a:ext cx="228600" cy="3030794"/>
            <a:chOff x="762000" y="1998406"/>
            <a:chExt cx="228600" cy="3030794"/>
          </a:xfrm>
        </p:grpSpPr>
        <p:sp>
          <p:nvSpPr>
            <p:cNvPr id="30" name="Rectangle 29"/>
            <p:cNvSpPr/>
            <p:nvPr/>
          </p:nvSpPr>
          <p:spPr>
            <a:xfrm>
              <a:off x="762000" y="47244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62000" y="44441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62000" y="41393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62000" y="38345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62000" y="351011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62000" y="3222522"/>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62000" y="29128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62000" y="2590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62000" y="228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62000" y="19984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1951703" y="1968909"/>
            <a:ext cx="228600" cy="3030794"/>
            <a:chOff x="762000" y="1998406"/>
            <a:chExt cx="228600" cy="3030794"/>
          </a:xfrm>
        </p:grpSpPr>
        <p:sp>
          <p:nvSpPr>
            <p:cNvPr id="92" name="Rectangle 91"/>
            <p:cNvSpPr/>
            <p:nvPr/>
          </p:nvSpPr>
          <p:spPr>
            <a:xfrm>
              <a:off x="762000" y="47244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62000" y="44441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62000" y="41393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62000" y="38345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62000" y="351011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62000" y="3222522"/>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62000" y="29128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762000" y="2590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762000" y="228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762000" y="19984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2476500" y="1991031"/>
            <a:ext cx="228600" cy="3030794"/>
            <a:chOff x="762000" y="1998406"/>
            <a:chExt cx="228600" cy="3030794"/>
          </a:xfrm>
        </p:grpSpPr>
        <p:sp>
          <p:nvSpPr>
            <p:cNvPr id="103" name="Rectangle 102"/>
            <p:cNvSpPr/>
            <p:nvPr/>
          </p:nvSpPr>
          <p:spPr>
            <a:xfrm>
              <a:off x="762000" y="47244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762000" y="44441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762000" y="41393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762000" y="38345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762000" y="351011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762000" y="3222522"/>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762000" y="29128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762000" y="2590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762000" y="228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762000" y="19984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3032944" y="2015612"/>
            <a:ext cx="228600" cy="3030794"/>
            <a:chOff x="762000" y="1998406"/>
            <a:chExt cx="228600" cy="3030794"/>
          </a:xfrm>
        </p:grpSpPr>
        <p:sp>
          <p:nvSpPr>
            <p:cNvPr id="68" name="Rectangle 67"/>
            <p:cNvSpPr/>
            <p:nvPr/>
          </p:nvSpPr>
          <p:spPr>
            <a:xfrm>
              <a:off x="762000" y="47244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762000" y="44441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762000" y="41393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762000" y="38345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762000" y="351011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762000" y="3222522"/>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762000" y="29128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762000" y="2590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762000" y="228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62000" y="19984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3604252" y="1965222"/>
            <a:ext cx="228600" cy="3030794"/>
            <a:chOff x="762000" y="1998406"/>
            <a:chExt cx="228600" cy="3030794"/>
          </a:xfrm>
        </p:grpSpPr>
        <p:sp>
          <p:nvSpPr>
            <p:cNvPr id="83" name="Rectangle 82"/>
            <p:cNvSpPr/>
            <p:nvPr/>
          </p:nvSpPr>
          <p:spPr>
            <a:xfrm>
              <a:off x="762000" y="47244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762000" y="44441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762000" y="41393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762000" y="38345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762000" y="351011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762000" y="3222522"/>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762000" y="29128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762000" y="2590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762000" y="228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762000" y="19984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4212047" y="2004550"/>
            <a:ext cx="228600" cy="3030794"/>
            <a:chOff x="762000" y="1998406"/>
            <a:chExt cx="228600" cy="3030794"/>
          </a:xfrm>
        </p:grpSpPr>
        <p:sp>
          <p:nvSpPr>
            <p:cNvPr id="120" name="Rectangle 119"/>
            <p:cNvSpPr/>
            <p:nvPr/>
          </p:nvSpPr>
          <p:spPr>
            <a:xfrm>
              <a:off x="762000" y="47244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762000" y="44441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762000" y="41393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762000" y="383458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762000" y="351011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762000" y="3222522"/>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762000" y="29128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762000" y="2590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762000" y="2286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762000" y="1998406"/>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88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19"/>
                                        </p:tgtEl>
                                        <p:attrNameLst>
                                          <p:attrName>ppt_x</p:attrName>
                                        </p:attrNameLst>
                                      </p:cBhvr>
                                      <p:tavLst>
                                        <p:tav tm="0">
                                          <p:val>
                                            <p:strVal val="ppt_x"/>
                                          </p:val>
                                        </p:tav>
                                        <p:tav tm="100000">
                                          <p:val>
                                            <p:strVal val="ppt_x"/>
                                          </p:val>
                                        </p:tav>
                                      </p:tavLst>
                                    </p:anim>
                                    <p:anim calcmode="lin" valueType="num">
                                      <p:cBhvr additive="base">
                                        <p:cTn id="7" dur="500"/>
                                        <p:tgtEl>
                                          <p:spTgt spid="119"/>
                                        </p:tgtEl>
                                        <p:attrNameLst>
                                          <p:attrName>ppt_y</p:attrName>
                                        </p:attrNameLst>
                                      </p:cBhvr>
                                      <p:tavLst>
                                        <p:tav tm="0">
                                          <p:val>
                                            <p:strVal val="ppt_y"/>
                                          </p:val>
                                        </p:tav>
                                        <p:tav tm="100000">
                                          <p:val>
                                            <p:strVal val="1+ppt_h/2"/>
                                          </p:val>
                                        </p:tav>
                                      </p:tavLst>
                                    </p:anim>
                                    <p:set>
                                      <p:cBhvr>
                                        <p:cTn id="8" dur="1" fill="hold">
                                          <p:stCondLst>
                                            <p:cond delay="499"/>
                                          </p:stCondLst>
                                        </p:cTn>
                                        <p:tgtEl>
                                          <p:spTgt spid="11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82"/>
                                        </p:tgtEl>
                                        <p:attrNameLst>
                                          <p:attrName>ppt_x</p:attrName>
                                        </p:attrNameLst>
                                      </p:cBhvr>
                                      <p:tavLst>
                                        <p:tav tm="0">
                                          <p:val>
                                            <p:strVal val="ppt_x"/>
                                          </p:val>
                                        </p:tav>
                                        <p:tav tm="100000">
                                          <p:val>
                                            <p:strVal val="ppt_x"/>
                                          </p:val>
                                        </p:tav>
                                      </p:tavLst>
                                    </p:anim>
                                    <p:anim calcmode="lin" valueType="num">
                                      <p:cBhvr additive="base">
                                        <p:cTn id="13" dur="500"/>
                                        <p:tgtEl>
                                          <p:spTgt spid="82"/>
                                        </p:tgtEl>
                                        <p:attrNameLst>
                                          <p:attrName>ppt_y</p:attrName>
                                        </p:attrNameLst>
                                      </p:cBhvr>
                                      <p:tavLst>
                                        <p:tav tm="0">
                                          <p:val>
                                            <p:strVal val="ppt_y"/>
                                          </p:val>
                                        </p:tav>
                                        <p:tav tm="100000">
                                          <p:val>
                                            <p:strVal val="1+ppt_h/2"/>
                                          </p:val>
                                        </p:tav>
                                      </p:tavLst>
                                    </p:anim>
                                    <p:set>
                                      <p:cBhvr>
                                        <p:cTn id="14" dur="1" fill="hold">
                                          <p:stCondLst>
                                            <p:cond delay="499"/>
                                          </p:stCondLst>
                                        </p:cTn>
                                        <p:tgtEl>
                                          <p:spTgt spid="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Clr>
                <a:schemeClr val="accent2">
                  <a:lumMod val="75000"/>
                </a:schemeClr>
              </a:buClr>
              <a:buFont typeface="+mj-lt"/>
              <a:buAutoNum type="arabicPeriod"/>
            </a:pPr>
            <a:r>
              <a:rPr lang="en-US" dirty="0"/>
              <a:t>Use a deck of playing cards and take out the tens and face cards.  The aces will equal 1 in this game.</a:t>
            </a:r>
          </a:p>
          <a:p>
            <a:pPr marL="457200" indent="-457200">
              <a:buClr>
                <a:schemeClr val="accent2">
                  <a:lumMod val="75000"/>
                </a:schemeClr>
              </a:buClr>
              <a:buFont typeface="+mj-lt"/>
              <a:buAutoNum type="arabicPeriod"/>
            </a:pPr>
            <a:endParaRPr lang="en-US" dirty="0"/>
          </a:p>
          <a:p>
            <a:pPr marL="457200" indent="-457200">
              <a:buClr>
                <a:schemeClr val="accent2">
                  <a:lumMod val="75000"/>
                </a:schemeClr>
              </a:buClr>
              <a:buFont typeface="+mj-lt"/>
              <a:buAutoNum type="arabicPeriod"/>
            </a:pPr>
            <a:r>
              <a:rPr lang="en-US" dirty="0" smtClean="0"/>
              <a:t>Your child can flip over a card and that will be one multiple of ten.  (For example, if a 9 is flipped that would represent 90.)</a:t>
            </a:r>
          </a:p>
          <a:p>
            <a:pPr marL="457200" indent="-457200">
              <a:buClr>
                <a:schemeClr val="accent2">
                  <a:lumMod val="75000"/>
                </a:schemeClr>
              </a:buClr>
              <a:buFont typeface="+mj-lt"/>
              <a:buAutoNum type="arabicPeriod"/>
            </a:pPr>
            <a:endParaRPr lang="en-US" dirty="0"/>
          </a:p>
          <a:p>
            <a:pPr marL="457200" indent="-457200">
              <a:buClr>
                <a:schemeClr val="accent2">
                  <a:lumMod val="75000"/>
                </a:schemeClr>
              </a:buClr>
              <a:buFont typeface="+mj-lt"/>
              <a:buAutoNum type="arabicPeriod"/>
            </a:pPr>
            <a:r>
              <a:rPr lang="en-US" dirty="0" smtClean="0"/>
              <a:t>You can flip a second card and that will be the other multiple of ten.  Your child should then subtract the two multiples of ten.</a:t>
            </a:r>
          </a:p>
          <a:p>
            <a:pPr marL="457200" indent="-457200">
              <a:buClr>
                <a:schemeClr val="accent2">
                  <a:lumMod val="75000"/>
                </a:schemeClr>
              </a:buClr>
              <a:buFont typeface="+mj-lt"/>
              <a:buAutoNum type="arabicPeriod"/>
            </a:pPr>
            <a:endParaRPr lang="en-US" dirty="0"/>
          </a:p>
          <a:p>
            <a:pPr marL="0" indent="0">
              <a:buClr>
                <a:schemeClr val="accent2">
                  <a:lumMod val="75000"/>
                </a:schemeClr>
              </a:buClr>
              <a:buNone/>
            </a:pPr>
            <a:r>
              <a:rPr lang="en-US" sz="2800" dirty="0" smtClean="0"/>
              <a:t>Try it </a:t>
            </a:r>
            <a:r>
              <a:rPr lang="en-US" sz="2800" dirty="0" smtClean="0">
                <a:sym typeface="Wingdings" panose="05000000000000000000" pitchFamily="2" charset="2"/>
              </a:rPr>
              <a:t></a:t>
            </a:r>
            <a:endParaRPr lang="en-US" sz="2800" dirty="0" smtClean="0"/>
          </a:p>
          <a:p>
            <a:pPr marL="457200" indent="-457200">
              <a:buAutoNum type="arabicPeriod" startAt="3"/>
            </a:pPr>
            <a:endParaRPr lang="en-US" dirty="0"/>
          </a:p>
          <a:p>
            <a:pPr marL="457200" indent="-457200">
              <a:buAutoNum type="arabicPeriod" startAt="3"/>
            </a:pPr>
            <a:endParaRPr lang="en-US" dirty="0"/>
          </a:p>
        </p:txBody>
      </p:sp>
      <p:sp>
        <p:nvSpPr>
          <p:cNvPr id="3" name="Text Placeholder 2"/>
          <p:cNvSpPr>
            <a:spLocks noGrp="1"/>
          </p:cNvSpPr>
          <p:nvPr>
            <p:ph type="body" sz="quarter" idx="13"/>
          </p:nvPr>
        </p:nvSpPr>
        <p:spPr/>
        <p:txBody>
          <a:bodyPr/>
          <a:lstStyle/>
          <a:p>
            <a:endParaRPr lang="en-US"/>
          </a:p>
        </p:txBody>
      </p:sp>
      <p:sp>
        <p:nvSpPr>
          <p:cNvPr id="4" name="Title 3"/>
          <p:cNvSpPr>
            <a:spLocks noGrp="1"/>
          </p:cNvSpPr>
          <p:nvPr>
            <p:ph type="title"/>
          </p:nvPr>
        </p:nvSpPr>
        <p:spPr/>
        <p:txBody>
          <a:bodyPr/>
          <a:lstStyle/>
          <a:p>
            <a:pPr>
              <a:buNone/>
            </a:pPr>
            <a:r>
              <a:rPr lang="en-US" dirty="0" smtClean="0"/>
              <a:t>Card Game</a:t>
            </a:r>
            <a:br>
              <a:rPr lang="en-US" dirty="0" smtClean="0"/>
            </a:br>
            <a:endParaRPr lang="en-US" dirty="0"/>
          </a:p>
        </p:txBody>
      </p:sp>
    </p:spTree>
    <p:extLst>
      <p:ext uri="{BB962C8B-B14F-4D97-AF65-F5344CB8AC3E}">
        <p14:creationId xmlns:p14="http://schemas.microsoft.com/office/powerpoint/2010/main" val="42764509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78031" y="2232555"/>
            <a:ext cx="6401618" cy="4553206"/>
          </a:xfrm>
        </p:spPr>
        <p:txBody>
          <a:bodyPr>
            <a:normAutofit/>
          </a:bodyPr>
          <a:lstStyle/>
          <a:p>
            <a:pPr marL="0" indent="0">
              <a:buNone/>
            </a:pPr>
            <a:r>
              <a:rPr lang="en-US" sz="3200" dirty="0" smtClean="0">
                <a:solidFill>
                  <a:srgbClr val="FF0000"/>
                </a:solidFill>
              </a:rPr>
              <a:t>The 3 card games that were played during this session are great ways that you can help your child at home.</a:t>
            </a:r>
            <a:endParaRPr lang="en-US" sz="3200" dirty="0">
              <a:solidFill>
                <a:srgbClr val="FF0000"/>
              </a:solidFill>
            </a:endParaRPr>
          </a:p>
          <a:p>
            <a:endParaRPr lang="en-US" dirty="0">
              <a:solidFill>
                <a:srgbClr val="C00000"/>
              </a:solidFill>
            </a:endParaRPr>
          </a:p>
        </p:txBody>
      </p:sp>
      <p:sp>
        <p:nvSpPr>
          <p:cNvPr id="4" name="Slide Number Placeholder 3"/>
          <p:cNvSpPr>
            <a:spLocks noGrp="1"/>
          </p:cNvSpPr>
          <p:nvPr>
            <p:ph type="sldNum" sz="quarter" idx="14"/>
          </p:nvPr>
        </p:nvSpPr>
        <p:spPr/>
        <p:txBody>
          <a:bodyPr/>
          <a:lstStyle/>
          <a:p>
            <a:fld id="{81582BD6-FC20-4557-852B-8433F8572D30}" type="slidenum">
              <a:rPr lang="en-US" smtClean="0"/>
              <a:pPr/>
              <a:t>29</a:t>
            </a:fld>
            <a:endParaRPr lang="en-US" dirty="0"/>
          </a:p>
        </p:txBody>
      </p:sp>
      <p:sp>
        <p:nvSpPr>
          <p:cNvPr id="5" name="Footer Placeholder 4"/>
          <p:cNvSpPr>
            <a:spLocks noGrp="1"/>
          </p:cNvSpPr>
          <p:nvPr>
            <p:ph type="ftr" sz="quarter" idx="15"/>
          </p:nvPr>
        </p:nvSpPr>
        <p:spPr/>
        <p:txBody>
          <a:bodyPr/>
          <a:lstStyle/>
          <a:p>
            <a:r>
              <a:rPr lang="en-US" smtClean="0"/>
              <a:t>Copyright 2009</a:t>
            </a:r>
            <a:endParaRPr lang="en-US" dirty="0"/>
          </a:p>
        </p:txBody>
      </p:sp>
      <p:sp>
        <p:nvSpPr>
          <p:cNvPr id="6" name="Title 5"/>
          <p:cNvSpPr>
            <a:spLocks noGrp="1"/>
          </p:cNvSpPr>
          <p:nvPr>
            <p:ph type="title"/>
          </p:nvPr>
        </p:nvSpPr>
        <p:spPr/>
        <p:txBody>
          <a:bodyPr/>
          <a:lstStyle/>
          <a:p>
            <a:pPr>
              <a:buNone/>
            </a:pPr>
            <a:r>
              <a:rPr lang="en-US" dirty="0" smtClean="0">
                <a:solidFill>
                  <a:srgbClr val="0070C0"/>
                </a:solidFill>
              </a:rPr>
              <a:t>Take it Home and Try It!</a:t>
            </a:r>
            <a:endParaRPr lang="en-US" dirty="0">
              <a:solidFill>
                <a:srgbClr val="0070C0"/>
              </a:solidFill>
            </a:endParaRPr>
          </a:p>
        </p:txBody>
      </p:sp>
      <p:sp>
        <p:nvSpPr>
          <p:cNvPr id="7" name="Text Placeholder 6"/>
          <p:cNvSpPr>
            <a:spLocks noGrp="1"/>
          </p:cNvSpPr>
          <p:nvPr>
            <p:ph type="body" sz="quarter" idx="13"/>
          </p:nvPr>
        </p:nvSpPr>
        <p:spPr>
          <a:xfrm>
            <a:off x="137160" y="773269"/>
            <a:ext cx="5889000" cy="1311600"/>
          </a:xfrm>
        </p:spPr>
        <p:txBody>
          <a:bodyPr/>
          <a:lstStyle/>
          <a:p>
            <a:r>
              <a:rPr lang="en-US" dirty="0" smtClean="0">
                <a:solidFill>
                  <a:schemeClr val="tx1"/>
                </a:solidFill>
              </a:rPr>
              <a:t>	</a:t>
            </a:r>
            <a:r>
              <a:rPr lang="en-US" b="1" i="1" dirty="0" smtClean="0">
                <a:solidFill>
                  <a:schemeClr val="tx1"/>
                </a:solidFill>
              </a:rPr>
              <a:t>Warning: Implementing this engaging activity will result in an increase in motivation and long-lasting learning. </a:t>
            </a:r>
            <a:endParaRPr lang="en-US" b="1" i="1" dirty="0">
              <a:solidFill>
                <a:schemeClr val="tx1"/>
              </a:solidFill>
            </a:endParaRPr>
          </a:p>
        </p:txBody>
      </p:sp>
      <p:sp>
        <p:nvSpPr>
          <p:cNvPr id="9" name="Explosion 1 8"/>
          <p:cNvSpPr/>
          <p:nvPr/>
        </p:nvSpPr>
        <p:spPr>
          <a:xfrm>
            <a:off x="5891520" y="0"/>
            <a:ext cx="3252480" cy="3476499"/>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2800" dirty="0" smtClean="0">
                <a:solidFill>
                  <a:srgbClr val="C00000"/>
                </a:solidFill>
                <a:latin typeface="Arial Rounded MT Bold" panose="020F0704030504030204" pitchFamily="34" charset="0"/>
              </a:rPr>
              <a:t>TRY </a:t>
            </a:r>
          </a:p>
          <a:p>
            <a:pPr algn="ctr">
              <a:spcBef>
                <a:spcPct val="0"/>
              </a:spcBef>
            </a:pPr>
            <a:r>
              <a:rPr lang="en-US" sz="2800" dirty="0" smtClean="0">
                <a:solidFill>
                  <a:srgbClr val="C00000"/>
                </a:solidFill>
                <a:latin typeface="Arial Rounded MT Bold" panose="020F0704030504030204" pitchFamily="34" charset="0"/>
              </a:rPr>
              <a:t>THIS </a:t>
            </a:r>
            <a:r>
              <a:rPr lang="en-US" sz="2800" dirty="0">
                <a:solidFill>
                  <a:srgbClr val="C00000"/>
                </a:solidFill>
                <a:latin typeface="Arial Rounded MT Bold" panose="020F0704030504030204" pitchFamily="34" charset="0"/>
              </a:rPr>
              <a:t>AT HOME!</a:t>
            </a:r>
          </a:p>
        </p:txBody>
      </p:sp>
    </p:spTree>
    <p:extLst>
      <p:ext uri="{BB962C8B-B14F-4D97-AF65-F5344CB8AC3E}">
        <p14:creationId xmlns:p14="http://schemas.microsoft.com/office/powerpoint/2010/main" val="419120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 calcmode="lin" valueType="num">
                                      <p:cBhvr additive="base">
                                        <p:cTn id="3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build="p"/>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381000"/>
            <a:ext cx="8305800" cy="4525965"/>
          </a:xfrm>
        </p:spPr>
        <p:txBody>
          <a:bodyPr>
            <a:normAutofit/>
          </a:bodyPr>
          <a:lstStyle/>
          <a:p>
            <a:pPr marL="0" indent="0">
              <a:lnSpc>
                <a:spcPct val="110000"/>
              </a:lnSpc>
              <a:buNone/>
            </a:pPr>
            <a:r>
              <a:rPr lang="en-US" sz="3600" b="1" dirty="0"/>
              <a:t>Times</a:t>
            </a:r>
            <a:r>
              <a:rPr lang="en-US" sz="3600" dirty="0">
                <a:solidFill>
                  <a:schemeClr val="tx1"/>
                </a:solidFill>
              </a:rPr>
              <a:t> change, </a:t>
            </a:r>
            <a:endParaRPr lang="en-US" sz="3600" dirty="0" smtClean="0">
              <a:solidFill>
                <a:schemeClr val="tx1"/>
              </a:solidFill>
            </a:endParaRPr>
          </a:p>
          <a:p>
            <a:pPr marL="0" indent="0">
              <a:lnSpc>
                <a:spcPct val="110000"/>
              </a:lnSpc>
              <a:buNone/>
            </a:pPr>
            <a:r>
              <a:rPr lang="en-US" sz="3600" dirty="0" smtClean="0">
                <a:solidFill>
                  <a:schemeClr val="tx1"/>
                </a:solidFill>
              </a:rPr>
              <a:t>	</a:t>
            </a:r>
            <a:r>
              <a:rPr lang="en-US" sz="3600" b="1" dirty="0" smtClean="0"/>
              <a:t>technologies</a:t>
            </a:r>
            <a:r>
              <a:rPr lang="en-US" sz="3600" dirty="0" smtClean="0">
                <a:solidFill>
                  <a:schemeClr val="tx1"/>
                </a:solidFill>
              </a:rPr>
              <a:t> </a:t>
            </a:r>
            <a:r>
              <a:rPr lang="en-US" sz="3600" dirty="0">
                <a:solidFill>
                  <a:schemeClr val="tx1"/>
                </a:solidFill>
              </a:rPr>
              <a:t>change, </a:t>
            </a:r>
            <a:endParaRPr lang="en-US" sz="3600" dirty="0" smtClean="0">
              <a:solidFill>
                <a:schemeClr val="tx1"/>
              </a:solidFill>
            </a:endParaRPr>
          </a:p>
          <a:p>
            <a:pPr marL="0" indent="0">
              <a:lnSpc>
                <a:spcPct val="110000"/>
              </a:lnSpc>
              <a:buNone/>
            </a:pPr>
            <a:r>
              <a:rPr lang="en-US" sz="3600" dirty="0" smtClean="0">
                <a:solidFill>
                  <a:schemeClr val="tx1"/>
                </a:solidFill>
              </a:rPr>
              <a:t>		and </a:t>
            </a:r>
            <a:r>
              <a:rPr lang="en-US" sz="3600" b="1" dirty="0"/>
              <a:t>knowledge</a:t>
            </a:r>
            <a:r>
              <a:rPr lang="en-US" sz="3600" dirty="0">
                <a:solidFill>
                  <a:schemeClr val="tx1"/>
                </a:solidFill>
              </a:rPr>
              <a:t> changes </a:t>
            </a:r>
            <a:endParaRPr lang="en-US" sz="3600" dirty="0" smtClean="0">
              <a:solidFill>
                <a:schemeClr val="tx1"/>
              </a:solidFill>
            </a:endParaRPr>
          </a:p>
          <a:p>
            <a:pPr marL="0" indent="0">
              <a:lnSpc>
                <a:spcPct val="110000"/>
              </a:lnSpc>
              <a:buNone/>
            </a:pPr>
            <a:r>
              <a:rPr lang="en-US" sz="3600" dirty="0" smtClean="0">
                <a:solidFill>
                  <a:schemeClr val="tx1"/>
                </a:solidFill>
              </a:rPr>
              <a:t>about </a:t>
            </a:r>
            <a:r>
              <a:rPr lang="en-US" sz="3600" b="1" i="1" dirty="0">
                <a:solidFill>
                  <a:srgbClr val="C00000"/>
                </a:solidFill>
              </a:rPr>
              <a:t>how </a:t>
            </a:r>
            <a:r>
              <a:rPr lang="en-US" sz="3600" dirty="0">
                <a:solidFill>
                  <a:schemeClr val="tx1"/>
                </a:solidFill>
              </a:rPr>
              <a:t>to teach kids to </a:t>
            </a:r>
            <a:r>
              <a:rPr lang="en-US" sz="3600" b="1" i="1" dirty="0">
                <a:solidFill>
                  <a:srgbClr val="C00000"/>
                </a:solidFill>
              </a:rPr>
              <a:t>apply</a:t>
            </a:r>
            <a:r>
              <a:rPr lang="en-US" sz="3600" dirty="0">
                <a:solidFill>
                  <a:schemeClr val="tx1"/>
                </a:solidFill>
              </a:rPr>
              <a:t> </a:t>
            </a:r>
            <a:r>
              <a:rPr lang="en-US" sz="3600" dirty="0" smtClean="0">
                <a:solidFill>
                  <a:schemeClr val="tx1"/>
                </a:solidFill>
              </a:rPr>
              <a:t>what they </a:t>
            </a:r>
            <a:r>
              <a:rPr lang="en-US" sz="3600" dirty="0">
                <a:solidFill>
                  <a:schemeClr val="tx1"/>
                </a:solidFill>
              </a:rPr>
              <a:t>know to real-life </a:t>
            </a:r>
            <a:r>
              <a:rPr lang="en-US" sz="3600" dirty="0" smtClean="0">
                <a:solidFill>
                  <a:schemeClr val="tx1"/>
                </a:solidFill>
              </a:rPr>
              <a:t>situations</a:t>
            </a:r>
            <a:r>
              <a:rPr lang="en-US" sz="3600" dirty="0">
                <a:solidFill>
                  <a:schemeClr val="tx1"/>
                </a:solidFill>
              </a:rPr>
              <a:t>.</a:t>
            </a:r>
          </a:p>
        </p:txBody>
      </p:sp>
      <p:sp>
        <p:nvSpPr>
          <p:cNvPr id="11" name="TextBox 10"/>
          <p:cNvSpPr txBox="1"/>
          <p:nvPr/>
        </p:nvSpPr>
        <p:spPr>
          <a:xfrm>
            <a:off x="281575" y="5979131"/>
            <a:ext cx="5257800" cy="914400"/>
          </a:xfrm>
          <a:prstGeom prst="rect">
            <a:avLst/>
          </a:prstGeom>
        </p:spPr>
        <p:txBody>
          <a:bodyPr vert="horz" wrap="square" lIns="91440" tIns="45720" rIns="91440" bIns="45720" rtlCol="0" anchor="ctr">
            <a:normAutofit fontScale="92500" lnSpcReduction="10000"/>
          </a:bodyPr>
          <a:lstStyle/>
          <a:p>
            <a:r>
              <a:rPr lang="en-US" sz="2200" b="1" dirty="0">
                <a:latin typeface="Arial Narrow" panose="020B0606020202030204" pitchFamily="34" charset="0"/>
              </a:rPr>
              <a:t>Research from </a:t>
            </a:r>
          </a:p>
          <a:p>
            <a:r>
              <a:rPr lang="en-US" sz="2200" b="1" dirty="0">
                <a:latin typeface="Arial Narrow" panose="020B0606020202030204" pitchFamily="34" charset="0"/>
              </a:rPr>
              <a:t>Dr. Drew Westen, Emory </a:t>
            </a:r>
            <a:r>
              <a:rPr lang="en-US" sz="2200" b="1" dirty="0" smtClean="0">
                <a:latin typeface="Arial Narrow" panose="020B0606020202030204" pitchFamily="34" charset="0"/>
              </a:rPr>
              <a:t>professor,</a:t>
            </a:r>
            <a:endParaRPr lang="en-US" sz="2200" b="1" dirty="0">
              <a:latin typeface="Arial Narrow" panose="020B0606020202030204" pitchFamily="34" charset="0"/>
            </a:endParaRPr>
          </a:p>
          <a:p>
            <a:r>
              <a:rPr lang="en-US" sz="2200" b="1" dirty="0">
                <a:latin typeface="Arial Narrow" panose="020B0606020202030204" pitchFamily="34" charset="0"/>
              </a:rPr>
              <a:t>and 100Kin10</a:t>
            </a:r>
          </a:p>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12" name="Rectangle 11"/>
          <p:cNvSpPr/>
          <p:nvPr/>
        </p:nvSpPr>
        <p:spPr>
          <a:xfrm>
            <a:off x="76200" y="3886200"/>
            <a:ext cx="3166829" cy="923330"/>
          </a:xfrm>
          <a:prstGeom prst="rect">
            <a:avLst/>
          </a:prstGeom>
          <a:noFill/>
        </p:spPr>
        <p:txBody>
          <a:bodyPr wrap="none" lIns="91440" tIns="45720" rIns="91440" bIns="45720">
            <a:spAutoFit/>
          </a:bodyPr>
          <a:lstStyle/>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Thank you</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3" name="TextBox 12"/>
          <p:cNvSpPr txBox="1"/>
          <p:nvPr/>
        </p:nvSpPr>
        <p:spPr>
          <a:xfrm>
            <a:off x="3243029" y="3505200"/>
            <a:ext cx="4605571" cy="2163765"/>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US" sz="3200" i="1" dirty="0">
                <a:latin typeface="Perpetua" pitchFamily="18" charset="0"/>
                <a:ea typeface="+mj-ea"/>
                <a:cs typeface="+mj-cs"/>
              </a:rPr>
              <a:t>f</a:t>
            </a:r>
            <a:r>
              <a:rPr kumimoji="0" lang="en-US" sz="3200" b="0" i="1" u="none" strike="noStrike" kern="1200" cap="none" spc="0" normalizeH="0" baseline="0" noProof="0" dirty="0" smtClean="0">
                <a:ln>
                  <a:noFill/>
                </a:ln>
                <a:solidFill>
                  <a:schemeClr val="tx1"/>
                </a:solidFill>
                <a:effectLst/>
                <a:uLnTx/>
                <a:uFillTx/>
                <a:latin typeface="Perpetua" pitchFamily="18" charset="0"/>
                <a:ea typeface="+mj-ea"/>
                <a:cs typeface="+mj-cs"/>
              </a:rPr>
              <a:t>or joining</a:t>
            </a:r>
            <a:r>
              <a:rPr kumimoji="0" lang="en-US" sz="3200" b="0" i="1" u="none" strike="noStrike" kern="1200" cap="none" spc="0" normalizeH="0" noProof="0" dirty="0" smtClean="0">
                <a:ln>
                  <a:noFill/>
                </a:ln>
                <a:solidFill>
                  <a:schemeClr val="tx1"/>
                </a:solidFill>
                <a:effectLst/>
                <a:uLnTx/>
                <a:uFillTx/>
                <a:latin typeface="Perpetua" pitchFamily="18" charset="0"/>
                <a:ea typeface="+mj-ea"/>
                <a:cs typeface="+mj-cs"/>
              </a:rPr>
              <a:t> in to learn more about how to help with math.</a:t>
            </a:r>
            <a:endParaRPr kumimoji="0" lang="en-US" sz="3200" b="0" i="1"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pic>
        <p:nvPicPr>
          <p:cNvPr id="2" name="tmpF8C3">
            <a:hlinkClick r:id="" action="ppaction://media"/>
          </p:cNvPr>
          <p:cNvPicPr>
            <a:picLocks noChangeAspect="1"/>
          </p:cNvPicPr>
          <p:nvPr>
            <a:videoFile r:link="rId3"/>
            <p:custDataLst>
              <p:custData r:id="rId4"/>
              <p:tags r:id="rId5"/>
            </p:custDataLst>
            <p:extLst>
              <p:ext uri="{DAA4B4D4-6D71-4841-9C94-3DE7FCFB9230}">
                <p14:media xmlns:p14="http://schemas.microsoft.com/office/powerpoint/2010/main" r:embed="rId6">
                  <p14:trim st="33999" end="92.3854"/>
                </p14:media>
              </p:ext>
            </p:extLst>
          </p:nvPr>
        </p:nvPicPr>
        <p:blipFill>
          <a:blip r:embed="rId9"/>
          <a:stretch>
            <a:fillRect/>
          </a:stretch>
        </p:blipFill>
        <p:spPr>
          <a:xfrm>
            <a:off x="8813800" y="101600"/>
            <a:ext cx="228600" cy="228600"/>
          </a:xfrm>
          <a:prstGeom prst="rect">
            <a:avLst/>
          </a:prstGeom>
        </p:spPr>
      </p:pic>
    </p:spTree>
    <p:custDataLst>
      <p:custData r:id="rId1"/>
      <p:tags r:id="rId2"/>
    </p:custDataLst>
    <p:extLst>
      <p:ext uri="{BB962C8B-B14F-4D97-AF65-F5344CB8AC3E}">
        <p14:creationId xmlns:p14="http://schemas.microsoft.com/office/powerpoint/2010/main" val="3045717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 y="1219200"/>
            <a:ext cx="4328160" cy="838200"/>
          </a:xfrm>
          <a:solidFill>
            <a:srgbClr val="C00000"/>
          </a:solidFill>
        </p:spPr>
        <p:style>
          <a:lnRef idx="1">
            <a:schemeClr val="accent2"/>
          </a:lnRef>
          <a:fillRef idx="3">
            <a:schemeClr val="accent2"/>
          </a:fillRef>
          <a:effectRef idx="2">
            <a:schemeClr val="accent2"/>
          </a:effectRef>
          <a:fontRef idx="minor">
            <a:schemeClr val="lt1"/>
          </a:fontRef>
        </p:style>
        <p:txBody>
          <a:bodyPr/>
          <a:lstStyle/>
          <a:p>
            <a:pPr algn="ctr">
              <a:spcBef>
                <a:spcPts val="0"/>
              </a:spcBef>
            </a:pPr>
            <a:r>
              <a:rPr lang="en-US" sz="2000" dirty="0" smtClean="0"/>
              <a:t>School  Parent night K-5</a:t>
            </a:r>
          </a:p>
          <a:p>
            <a:pPr algn="ctr">
              <a:spcBef>
                <a:spcPts val="0"/>
              </a:spcBef>
            </a:pPr>
            <a:endParaRPr lang="en-US" sz="2000" dirty="0"/>
          </a:p>
        </p:txBody>
      </p:sp>
      <p:sp>
        <p:nvSpPr>
          <p:cNvPr id="3" name="Content Placeholder 2"/>
          <p:cNvSpPr>
            <a:spLocks noGrp="1"/>
          </p:cNvSpPr>
          <p:nvPr>
            <p:ph sz="half" idx="2"/>
          </p:nvPr>
        </p:nvSpPr>
        <p:spPr>
          <a:xfrm>
            <a:off x="76200" y="2133600"/>
            <a:ext cx="4343400" cy="3886200"/>
          </a:xfrm>
        </p:spPr>
        <p:txBody>
          <a:bodyPr>
            <a:normAutofit/>
          </a:bodyPr>
          <a:lstStyle/>
          <a:p>
            <a:r>
              <a:rPr lang="en-US" sz="2400" dirty="0" smtClean="0">
                <a:solidFill>
                  <a:srgbClr val="0070C0"/>
                </a:solidFill>
              </a:rPr>
              <a:t>School invites parents to a curriculum night</a:t>
            </a:r>
          </a:p>
          <a:p>
            <a:r>
              <a:rPr lang="en-US" sz="2400" dirty="0" smtClean="0">
                <a:solidFill>
                  <a:srgbClr val="0070C0"/>
                </a:solidFill>
              </a:rPr>
              <a:t>Break-out sessions offered by grade level and content area</a:t>
            </a:r>
          </a:p>
          <a:p>
            <a:r>
              <a:rPr lang="en-US" sz="2400" dirty="0" smtClean="0">
                <a:solidFill>
                  <a:srgbClr val="0070C0"/>
                </a:solidFill>
              </a:rPr>
              <a:t>Teachers who attended TTT or watched voiceover TTT video deliver sessions</a:t>
            </a:r>
          </a:p>
          <a:p>
            <a:pPr lvl="1"/>
            <a:endParaRPr lang="en-US" sz="2400" dirty="0" smtClean="0">
              <a:solidFill>
                <a:srgbClr val="0070C0"/>
              </a:solidFill>
            </a:endParaRPr>
          </a:p>
          <a:p>
            <a:pPr lvl="3"/>
            <a:endParaRPr lang="en-US" sz="1800" dirty="0">
              <a:solidFill>
                <a:srgbClr val="0070C0"/>
              </a:solidFill>
            </a:endParaRPr>
          </a:p>
        </p:txBody>
      </p:sp>
      <p:sp>
        <p:nvSpPr>
          <p:cNvPr id="4" name="Content Placeholder 3"/>
          <p:cNvSpPr>
            <a:spLocks noGrp="1"/>
          </p:cNvSpPr>
          <p:nvPr>
            <p:ph sz="quarter" idx="4"/>
          </p:nvPr>
        </p:nvSpPr>
        <p:spPr>
          <a:xfrm>
            <a:off x="4419600" y="2133600"/>
            <a:ext cx="4572000" cy="4144963"/>
          </a:xfrm>
        </p:spPr>
        <p:txBody>
          <a:bodyPr>
            <a:normAutofit/>
          </a:bodyPr>
          <a:lstStyle/>
          <a:p>
            <a:r>
              <a:rPr lang="en-US" sz="2400" dirty="0">
                <a:solidFill>
                  <a:srgbClr val="0070C0"/>
                </a:solidFill>
              </a:rPr>
              <a:t>Teachers who attended TTT or watched voiceover TTT video deliver </a:t>
            </a:r>
            <a:r>
              <a:rPr lang="en-US" sz="2400" dirty="0" smtClean="0">
                <a:solidFill>
                  <a:srgbClr val="0070C0"/>
                </a:solidFill>
              </a:rPr>
              <a:t>sessions to their own class of parents</a:t>
            </a:r>
          </a:p>
          <a:p>
            <a:r>
              <a:rPr lang="en-US" sz="2400" dirty="0" smtClean="0">
                <a:solidFill>
                  <a:srgbClr val="0070C0"/>
                </a:solidFill>
              </a:rPr>
              <a:t>Grade level can organize a workshop on needed content and have own parent night</a:t>
            </a:r>
            <a:endParaRPr lang="en-US" sz="2400" dirty="0">
              <a:solidFill>
                <a:srgbClr val="0070C0"/>
              </a:solidFill>
            </a:endParaRPr>
          </a:p>
          <a:p>
            <a:pPr marL="0" indent="0">
              <a:buNone/>
            </a:pPr>
            <a:endParaRPr lang="en-US" sz="2200" dirty="0"/>
          </a:p>
        </p:txBody>
      </p:sp>
      <p:sp>
        <p:nvSpPr>
          <p:cNvPr id="5" name="Text Placeholder 4"/>
          <p:cNvSpPr>
            <a:spLocks noGrp="1"/>
          </p:cNvSpPr>
          <p:nvPr>
            <p:ph type="body" idx="12"/>
          </p:nvPr>
        </p:nvSpPr>
        <p:spPr>
          <a:xfrm>
            <a:off x="4495800" y="1219200"/>
            <a:ext cx="4572000" cy="838200"/>
          </a:xfrm>
          <a:solidFill>
            <a:srgbClr val="00B050"/>
          </a:solidFill>
        </p:spPr>
        <p:style>
          <a:lnRef idx="1">
            <a:schemeClr val="accent2"/>
          </a:lnRef>
          <a:fillRef idx="3">
            <a:schemeClr val="accent2"/>
          </a:fillRef>
          <a:effectRef idx="2">
            <a:schemeClr val="accent2"/>
          </a:effectRef>
          <a:fontRef idx="minor">
            <a:schemeClr val="lt1"/>
          </a:fontRef>
        </p:style>
        <p:txBody>
          <a:bodyPr/>
          <a:lstStyle/>
          <a:p>
            <a:pPr algn="ctr">
              <a:spcBef>
                <a:spcPts val="0"/>
              </a:spcBef>
            </a:pPr>
            <a:r>
              <a:rPr lang="en-US" sz="2000" dirty="0" smtClean="0"/>
              <a:t>Teacher’s or grade level’s own workshop</a:t>
            </a:r>
            <a:endParaRPr lang="en-US" sz="2000" dirty="0"/>
          </a:p>
        </p:txBody>
      </p:sp>
      <p:sp>
        <p:nvSpPr>
          <p:cNvPr id="6" name="Title 5"/>
          <p:cNvSpPr>
            <a:spLocks noGrp="1"/>
          </p:cNvSpPr>
          <p:nvPr>
            <p:ph type="title"/>
          </p:nvPr>
        </p:nvSpPr>
        <p:spPr>
          <a:xfrm>
            <a:off x="152400" y="152400"/>
            <a:ext cx="8839200" cy="838200"/>
          </a:xfrm>
        </p:spPr>
        <p:txBody>
          <a:bodyPr/>
          <a:lstStyle/>
          <a:p>
            <a:pPr>
              <a:buNone/>
            </a:pPr>
            <a:r>
              <a:rPr lang="en-US" sz="3200" dirty="0" smtClean="0">
                <a:solidFill>
                  <a:srgbClr val="0070C0"/>
                </a:solidFill>
              </a:rPr>
              <a:t>Possible Delivery Models for CAP Sessions:</a:t>
            </a:r>
            <a:endParaRPr lang="en-US" sz="3200" dirty="0">
              <a:solidFill>
                <a:srgbClr val="0070C0"/>
              </a:solidFill>
            </a:endParaRPr>
          </a:p>
        </p:txBody>
      </p:sp>
      <p:pic>
        <p:nvPicPr>
          <p:cNvPr id="9" name="Picture 2" descr="C:\Users\fritzs\AppData\Local\Microsoft\Windows\Temporary Internet Files\Content.IE5\KM2P3JUV\motarboard_800_clr_1435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30480"/>
            <a:ext cx="1428185" cy="116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535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48215" y="1129920"/>
            <a:ext cx="8895785" cy="4419600"/>
          </a:xfrm>
        </p:spPr>
        <p:txBody>
          <a:bodyPr>
            <a:normAutofit/>
          </a:bodyPr>
          <a:lstStyle/>
          <a:p>
            <a:r>
              <a:rPr lang="en-US" sz="2800" dirty="0" smtClean="0">
                <a:solidFill>
                  <a:srgbClr val="0070C0"/>
                </a:solidFill>
              </a:rPr>
              <a:t>Find a team of people to help with organizing the event</a:t>
            </a:r>
          </a:p>
          <a:p>
            <a:r>
              <a:rPr lang="en-US" sz="2800" dirty="0" smtClean="0">
                <a:solidFill>
                  <a:srgbClr val="0070C0"/>
                </a:solidFill>
              </a:rPr>
              <a:t>Send home bright colored half-sheet flyers and use parent link calls to notify parents</a:t>
            </a:r>
          </a:p>
          <a:p>
            <a:r>
              <a:rPr lang="en-US" sz="2800" dirty="0" smtClean="0">
                <a:solidFill>
                  <a:srgbClr val="0070C0"/>
                </a:solidFill>
              </a:rPr>
              <a:t>Have parents rsvp</a:t>
            </a:r>
          </a:p>
          <a:p>
            <a:r>
              <a:rPr lang="en-US" sz="2800" dirty="0" smtClean="0">
                <a:solidFill>
                  <a:srgbClr val="0070C0"/>
                </a:solidFill>
              </a:rPr>
              <a:t>Look for sponsorships from business partners/PTA to have snacks or a full meal for the parents</a:t>
            </a:r>
          </a:p>
          <a:p>
            <a:r>
              <a:rPr lang="en-US" sz="2800" dirty="0" smtClean="0">
                <a:solidFill>
                  <a:srgbClr val="0070C0"/>
                </a:solidFill>
              </a:rPr>
              <a:t>Consider baby-sitting options on-site</a:t>
            </a:r>
          </a:p>
          <a:p>
            <a:r>
              <a:rPr lang="en-US" sz="2800" dirty="0" smtClean="0">
                <a:solidFill>
                  <a:srgbClr val="0070C0"/>
                </a:solidFill>
              </a:rPr>
              <a:t>Consider time frames that meet the needs of your parents. </a:t>
            </a:r>
          </a:p>
          <a:p>
            <a:pPr lvl="1"/>
            <a:r>
              <a:rPr lang="en-US" sz="2400" dirty="0" smtClean="0">
                <a:solidFill>
                  <a:srgbClr val="0070C0"/>
                </a:solidFill>
              </a:rPr>
              <a:t>Morning session, at dismissal, evenings</a:t>
            </a:r>
          </a:p>
          <a:p>
            <a:pPr lvl="3"/>
            <a:endParaRPr lang="en-US" sz="1800" dirty="0">
              <a:solidFill>
                <a:srgbClr val="0070C0"/>
              </a:solidFill>
            </a:endParaRPr>
          </a:p>
        </p:txBody>
      </p:sp>
      <p:sp>
        <p:nvSpPr>
          <p:cNvPr id="6" name="Title 5"/>
          <p:cNvSpPr>
            <a:spLocks noGrp="1"/>
          </p:cNvSpPr>
          <p:nvPr>
            <p:ph type="title"/>
          </p:nvPr>
        </p:nvSpPr>
        <p:spPr>
          <a:xfrm>
            <a:off x="152400" y="152400"/>
            <a:ext cx="8839200" cy="838200"/>
          </a:xfrm>
        </p:spPr>
        <p:txBody>
          <a:bodyPr/>
          <a:lstStyle/>
          <a:p>
            <a:pPr>
              <a:buNone/>
            </a:pPr>
            <a:r>
              <a:rPr lang="en-US" sz="3200" dirty="0" smtClean="0">
                <a:solidFill>
                  <a:srgbClr val="0070C0"/>
                </a:solidFill>
              </a:rPr>
              <a:t>Tips for Success in Organizing CAP sessions:</a:t>
            </a:r>
            <a:endParaRPr lang="en-US" sz="3200" dirty="0">
              <a:solidFill>
                <a:srgbClr val="0070C0"/>
              </a:solidFill>
            </a:endParaRPr>
          </a:p>
        </p:txBody>
      </p:sp>
      <p:pic>
        <p:nvPicPr>
          <p:cNvPr id="9" name="Picture 2" descr="C:\Users\fritzs\AppData\Local\Microsoft\Windows\Temporary Internet Files\Content.IE5\KM2P3JUV\motarboard_800_clr_1435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30480"/>
            <a:ext cx="1428185" cy="116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592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5600" y="1706564"/>
            <a:ext cx="8382000" cy="3862886"/>
          </a:xfrm>
        </p:spPr>
        <p:txBody>
          <a:bodyPr>
            <a:normAutofit/>
          </a:bodyPr>
          <a:lstStyle/>
          <a:p>
            <a:pPr marL="0" indent="0">
              <a:buNone/>
            </a:pPr>
            <a:r>
              <a:rPr lang="en-US" dirty="0" smtClean="0">
                <a:solidFill>
                  <a:srgbClr val="0070C0"/>
                </a:solidFill>
              </a:rPr>
              <a:t>MAFS.1.NBT.3.4</a:t>
            </a:r>
          </a:p>
          <a:p>
            <a:pPr marL="0" indent="0">
              <a:buNone/>
            </a:pPr>
            <a:endParaRPr lang="en-US" dirty="0" smtClean="0">
              <a:solidFill>
                <a:srgbClr val="0070C0"/>
              </a:solidFill>
            </a:endParaRPr>
          </a:p>
          <a:p>
            <a:pPr marL="0" indent="0">
              <a:buNone/>
            </a:pPr>
            <a:r>
              <a:rPr lang="en-US" dirty="0"/>
              <a:t>Add within 100, including adding a two-digit number and a one-digit number, and adding a two-digit number and a multiple of 10, using concrete models or drawings and strategies based on place value, properties of operations, and/or the relationship between addition and subtraction; relate the strategy to a written method and explain the reasoning used. Understand that in adding two-digit numbers, one adds tens and tens, ones and ones; and sometimes it is necessary to compose a ten. </a:t>
            </a:r>
            <a:endParaRPr lang="en-US" dirty="0">
              <a:solidFill>
                <a:srgbClr val="0070C0"/>
              </a:solidFill>
            </a:endParaRPr>
          </a:p>
          <a:p>
            <a:pPr marL="0" indent="0">
              <a:buNone/>
            </a:pPr>
            <a:endParaRPr lang="en-US" dirty="0">
              <a:solidFill>
                <a:srgbClr val="0070C0"/>
              </a:solidFill>
            </a:endParaRPr>
          </a:p>
        </p:txBody>
      </p:sp>
      <p:sp>
        <p:nvSpPr>
          <p:cNvPr id="3" name="Text Placeholder 2"/>
          <p:cNvSpPr>
            <a:spLocks noGrp="1"/>
          </p:cNvSpPr>
          <p:nvPr>
            <p:ph type="body" sz="quarter" idx="13"/>
          </p:nvPr>
        </p:nvSpPr>
        <p:spPr>
          <a:xfrm>
            <a:off x="381000" y="1066800"/>
            <a:ext cx="8251200" cy="457200"/>
          </a:xfrm>
        </p:spPr>
        <p:txBody>
          <a:bodyPr/>
          <a:lstStyle/>
          <a:p>
            <a:r>
              <a:rPr lang="en-US" dirty="0" smtClean="0">
                <a:solidFill>
                  <a:srgbClr val="C00000"/>
                </a:solidFill>
              </a:rPr>
              <a:t>Grade 1</a:t>
            </a:r>
            <a:endParaRPr lang="en-US" dirty="0">
              <a:solidFill>
                <a:srgbClr val="C00000"/>
              </a:solidFill>
            </a:endParaRPr>
          </a:p>
        </p:txBody>
      </p:sp>
      <p:sp>
        <p:nvSpPr>
          <p:cNvPr id="4" name="Title 3"/>
          <p:cNvSpPr>
            <a:spLocks noGrp="1"/>
          </p:cNvSpPr>
          <p:nvPr>
            <p:ph type="title"/>
          </p:nvPr>
        </p:nvSpPr>
        <p:spPr>
          <a:xfrm>
            <a:off x="152400" y="549600"/>
            <a:ext cx="8229600" cy="639763"/>
          </a:xfrm>
        </p:spPr>
        <p:txBody>
          <a:bodyPr/>
          <a:lstStyle/>
          <a:p>
            <a:pPr>
              <a:buNone/>
            </a:pPr>
            <a:r>
              <a:rPr lang="en-US" dirty="0" smtClean="0">
                <a:solidFill>
                  <a:srgbClr val="0070C0"/>
                </a:solidFill>
              </a:rPr>
              <a:t>Mathematics Florida Standards Focus</a:t>
            </a:r>
            <a:endParaRPr lang="en-US" dirty="0">
              <a:solidFill>
                <a:srgbClr val="0070C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323" y="76200"/>
            <a:ext cx="2920477" cy="2372888"/>
          </a:xfrm>
          <a:prstGeom prst="rect">
            <a:avLst/>
          </a:prstGeom>
        </p:spPr>
      </p:pic>
    </p:spTree>
    <p:extLst>
      <p:ext uri="{BB962C8B-B14F-4D97-AF65-F5344CB8AC3E}">
        <p14:creationId xmlns:p14="http://schemas.microsoft.com/office/powerpoint/2010/main" val="3060678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5600" y="1706564"/>
            <a:ext cx="8382000" cy="3862886"/>
          </a:xfrm>
        </p:spPr>
        <p:txBody>
          <a:bodyPr>
            <a:normAutofit/>
          </a:bodyPr>
          <a:lstStyle/>
          <a:p>
            <a:pPr marL="0" indent="0">
              <a:buNone/>
            </a:pPr>
            <a:r>
              <a:rPr lang="en-US" dirty="0" smtClean="0">
                <a:solidFill>
                  <a:srgbClr val="0070C0"/>
                </a:solidFill>
              </a:rPr>
              <a:t>MAFS.1.NBT.3.6</a:t>
            </a:r>
          </a:p>
          <a:p>
            <a:pPr marL="0" indent="0">
              <a:buNone/>
            </a:pPr>
            <a:endParaRPr lang="en-US" dirty="0">
              <a:solidFill>
                <a:srgbClr val="0070C0"/>
              </a:solidFill>
            </a:endParaRPr>
          </a:p>
          <a:p>
            <a:pPr marL="0" indent="0">
              <a:buNone/>
            </a:pPr>
            <a:r>
              <a:rPr lang="en-US" dirty="0"/>
              <a:t>Subtract multiples of 10 in the range 10-90 from multiples of 10 in the range 10-90 (positive or zero differences), using concrete models or drawings and strategies based on place value, properties of operations, and/or the relationship between addition and subtraction; relate the strategy to a written method and explain the reasoning used</a:t>
            </a:r>
            <a:endParaRPr lang="en-US" dirty="0">
              <a:solidFill>
                <a:srgbClr val="0070C0"/>
              </a:solidFill>
            </a:endParaRPr>
          </a:p>
        </p:txBody>
      </p:sp>
      <p:sp>
        <p:nvSpPr>
          <p:cNvPr id="3" name="Text Placeholder 2"/>
          <p:cNvSpPr>
            <a:spLocks noGrp="1"/>
          </p:cNvSpPr>
          <p:nvPr>
            <p:ph type="body" sz="quarter" idx="13"/>
          </p:nvPr>
        </p:nvSpPr>
        <p:spPr>
          <a:xfrm>
            <a:off x="381000" y="1066800"/>
            <a:ext cx="8251200" cy="457200"/>
          </a:xfrm>
        </p:spPr>
        <p:txBody>
          <a:bodyPr/>
          <a:lstStyle/>
          <a:p>
            <a:r>
              <a:rPr lang="en-US" dirty="0" smtClean="0">
                <a:solidFill>
                  <a:srgbClr val="C00000"/>
                </a:solidFill>
              </a:rPr>
              <a:t>Grade 1</a:t>
            </a:r>
            <a:endParaRPr lang="en-US" dirty="0">
              <a:solidFill>
                <a:srgbClr val="C00000"/>
              </a:solidFill>
            </a:endParaRPr>
          </a:p>
        </p:txBody>
      </p:sp>
      <p:sp>
        <p:nvSpPr>
          <p:cNvPr id="4" name="Title 3"/>
          <p:cNvSpPr>
            <a:spLocks noGrp="1"/>
          </p:cNvSpPr>
          <p:nvPr>
            <p:ph type="title"/>
          </p:nvPr>
        </p:nvSpPr>
        <p:spPr>
          <a:xfrm>
            <a:off x="152400" y="549600"/>
            <a:ext cx="8229600" cy="639763"/>
          </a:xfrm>
        </p:spPr>
        <p:txBody>
          <a:bodyPr/>
          <a:lstStyle/>
          <a:p>
            <a:pPr>
              <a:buNone/>
            </a:pPr>
            <a:r>
              <a:rPr lang="en-US" dirty="0" smtClean="0">
                <a:solidFill>
                  <a:srgbClr val="0070C0"/>
                </a:solidFill>
              </a:rPr>
              <a:t>Mathematics Florida Standards Focus</a:t>
            </a:r>
            <a:endParaRPr lang="en-US" dirty="0">
              <a:solidFill>
                <a:srgbClr val="0070C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323" y="76200"/>
            <a:ext cx="2920477" cy="2372888"/>
          </a:xfrm>
          <a:prstGeom prst="rect">
            <a:avLst/>
          </a:prstGeom>
        </p:spPr>
      </p:pic>
    </p:spTree>
    <p:extLst>
      <p:ext uri="{BB962C8B-B14F-4D97-AF65-F5344CB8AC3E}">
        <p14:creationId xmlns:p14="http://schemas.microsoft.com/office/powerpoint/2010/main" val="2819796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fld id="{81582BD6-FC20-4557-852B-8433F8572D30}" type="slidenum">
              <a:rPr lang="en-US" smtClean="0"/>
              <a:pPr/>
              <a:t>6</a:t>
            </a:fld>
            <a:endParaRPr lang="en-US" dirty="0"/>
          </a:p>
        </p:txBody>
      </p:sp>
      <p:sp>
        <p:nvSpPr>
          <p:cNvPr id="5" name="Footer Placeholder 4"/>
          <p:cNvSpPr>
            <a:spLocks noGrp="1"/>
          </p:cNvSpPr>
          <p:nvPr>
            <p:ph type="ftr" sz="quarter" idx="15"/>
          </p:nvPr>
        </p:nvSpPr>
        <p:spPr/>
        <p:txBody>
          <a:bodyPr/>
          <a:lstStyle/>
          <a:p>
            <a:r>
              <a:rPr lang="en-US" smtClean="0"/>
              <a:t>Copyright 2009</a:t>
            </a:r>
            <a:endParaRPr lang="en-US" dirty="0"/>
          </a:p>
        </p:txBody>
      </p:sp>
      <p:sp>
        <p:nvSpPr>
          <p:cNvPr id="9" name="TextBox 8"/>
          <p:cNvSpPr txBox="1"/>
          <p:nvPr/>
        </p:nvSpPr>
        <p:spPr>
          <a:xfrm>
            <a:off x="152400" y="6638075"/>
            <a:ext cx="533400" cy="219925"/>
          </a:xfrm>
          <a:prstGeom prst="rect">
            <a:avLst/>
          </a:prstGeom>
          <a:solidFill>
            <a:schemeClr val="bg1"/>
          </a:solidFill>
        </p:spPr>
        <p:txBody>
          <a:bodyPr vert="horz" wrap="square" lIns="91440" tIns="45720" rIns="91440" bIns="45720" rtlCol="0" anchor="ctr">
            <a:normAutofit fontScale="400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10" name="Subtitle 2"/>
          <p:cNvSpPr txBox="1">
            <a:spLocks/>
          </p:cNvSpPr>
          <p:nvPr/>
        </p:nvSpPr>
        <p:spPr>
          <a:xfrm>
            <a:off x="1494034" y="0"/>
            <a:ext cx="5867400" cy="1752600"/>
          </a:xfrm>
          <a:prstGeom prst="rect">
            <a:avLst/>
          </a:prstGeom>
        </p:spPr>
        <p:txBody>
          <a:bodyPr vert="horz" lIns="91440" tIns="45720" rIns="91440" bIns="45720" rtlCol="0">
            <a:normAutofit/>
          </a:bodyPr>
          <a:lstStyle>
            <a:lvl1pPr marL="173038" indent="-173038" algn="l" defTabSz="914400" rtl="0" eaLnBrk="1" latinLnBrk="0" hangingPunct="1">
              <a:lnSpc>
                <a:spcPct val="100000"/>
              </a:lnSpc>
              <a:spcBef>
                <a:spcPct val="20000"/>
              </a:spcBef>
              <a:buClr>
                <a:schemeClr val="accent2">
                  <a:lumMod val="50000"/>
                </a:schemeClr>
              </a:buClr>
              <a:buSzPct val="70000"/>
              <a:buFont typeface="Arial" pitchFamily="34" charset="0"/>
              <a:buChar char="•"/>
              <a:defRPr sz="2400" kern="1200">
                <a:solidFill>
                  <a:schemeClr val="accent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2">
                  <a:lumMod val="50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2">
                  <a:lumMod val="50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2">
                  <a:lumMod val="50000"/>
                </a:schemeClr>
              </a:buClr>
              <a:buSzPct val="70000"/>
              <a:buFont typeface="Arial" pitchFamily="34" charset="0"/>
              <a:buChar char="•"/>
              <a:defRPr sz="1800" kern="1200">
                <a:solidFill>
                  <a:schemeClr val="accent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2">
                  <a:lumMod val="50000"/>
                </a:schemeClr>
              </a:buClr>
              <a:buSzPct val="70000"/>
              <a:buFont typeface="Arial" pitchFamily="34" charset="0"/>
              <a:buChar char="•"/>
              <a:defRPr sz="1800" kern="1200">
                <a:solidFill>
                  <a:schemeClr val="accent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3600" dirty="0" smtClean="0">
                <a:solidFill>
                  <a:srgbClr val="0070C0"/>
                </a:solidFill>
              </a:rPr>
              <a:t>Learning Progression: </a:t>
            </a:r>
          </a:p>
          <a:p>
            <a:pPr marL="0" indent="0" algn="ctr">
              <a:buNone/>
            </a:pPr>
            <a:r>
              <a:rPr lang="en-US" sz="2600" b="1" dirty="0" smtClean="0">
                <a:solidFill>
                  <a:srgbClr val="0070C0"/>
                </a:solidFill>
              </a:rPr>
              <a:t>2-Digit Addition and Subtraction</a:t>
            </a:r>
            <a:endParaRPr lang="en-US" sz="2600" b="1" dirty="0">
              <a:solidFill>
                <a:srgbClr val="0070C0"/>
              </a:solidFill>
            </a:endParaRPr>
          </a:p>
        </p:txBody>
      </p:sp>
      <p:pic>
        <p:nvPicPr>
          <p:cNvPr id="11" name="Picture 10"/>
          <p:cNvPicPr/>
          <p:nvPr/>
        </p:nvPicPr>
        <p:blipFill rotWithShape="1">
          <a:blip r:embed="rId3"/>
          <a:srcRect l="11652" t="20022" r="10416" b="11112"/>
          <a:stretch/>
        </p:blipFill>
        <p:spPr bwMode="auto">
          <a:xfrm>
            <a:off x="304800" y="1219200"/>
            <a:ext cx="8458200" cy="52736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087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42361" y="1600200"/>
            <a:ext cx="7772400" cy="2438400"/>
          </a:xfrm>
        </p:spPr>
        <p:txBody>
          <a:bodyPr/>
          <a:lstStyle/>
          <a:p>
            <a:pPr>
              <a:buNone/>
            </a:pPr>
            <a:r>
              <a:rPr lang="en-US" dirty="0" smtClean="0"/>
              <a:t>Adding a two-digit number and a one digit number</a:t>
            </a:r>
            <a:endParaRPr lang="en-US" dirty="0"/>
          </a:p>
        </p:txBody>
      </p:sp>
      <p:sp>
        <p:nvSpPr>
          <p:cNvPr id="9" name="Text Placeholder 8"/>
          <p:cNvSpPr>
            <a:spLocks noGrp="1"/>
          </p:cNvSpPr>
          <p:nvPr>
            <p:ph type="body" idx="1"/>
          </p:nvPr>
        </p:nvSpPr>
        <p:spPr>
          <a:xfrm>
            <a:off x="533400" y="1371601"/>
            <a:ext cx="7924800" cy="2133599"/>
          </a:xfrm>
        </p:spPr>
        <p:txBody>
          <a:bodyPr/>
          <a:lstStyle/>
          <a:p>
            <a:endParaRPr lang="en-US" dirty="0"/>
          </a:p>
        </p:txBody>
      </p:sp>
      <p:sp>
        <p:nvSpPr>
          <p:cNvPr id="4" name="Slide Number Placeholder 3"/>
          <p:cNvSpPr>
            <a:spLocks noGrp="1"/>
          </p:cNvSpPr>
          <p:nvPr>
            <p:ph type="sldNum" sz="quarter" idx="10"/>
          </p:nvPr>
        </p:nvSpPr>
        <p:spPr/>
        <p:txBody>
          <a:bodyPr/>
          <a:lstStyle/>
          <a:p>
            <a:fld id="{81582BD6-FC20-4557-852B-8433F8572D30}" type="slidenum">
              <a:rPr lang="en-US" smtClean="0"/>
              <a:pPr/>
              <a:t>7</a:t>
            </a:fld>
            <a:endParaRPr lang="en-US" dirty="0"/>
          </a:p>
        </p:txBody>
      </p:sp>
      <p:sp>
        <p:nvSpPr>
          <p:cNvPr id="5" name="Footer Placeholder 4"/>
          <p:cNvSpPr>
            <a:spLocks noGrp="1"/>
          </p:cNvSpPr>
          <p:nvPr>
            <p:ph type="ftr" sz="quarter" idx="11"/>
          </p:nvPr>
        </p:nvSpPr>
        <p:spPr/>
        <p:txBody>
          <a:bodyPr/>
          <a:lstStyle/>
          <a:p>
            <a:r>
              <a:rPr lang="en-US" smtClean="0"/>
              <a:t>Copyright 2009</a:t>
            </a:r>
            <a:endParaRPr lang="en-US" dirty="0"/>
          </a:p>
        </p:txBody>
      </p:sp>
    </p:spTree>
    <p:extLst>
      <p:ext uri="{BB962C8B-B14F-4D97-AF65-F5344CB8AC3E}">
        <p14:creationId xmlns:p14="http://schemas.microsoft.com/office/powerpoint/2010/main" val="1357290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62146" y="1611149"/>
            <a:ext cx="8305800" cy="4525965"/>
          </a:xfrm>
        </p:spPr>
        <p:txBody>
          <a:bodyPr/>
          <a:lstStyle/>
          <a:p>
            <a:pPr marL="0" indent="0">
              <a:buNone/>
            </a:pPr>
            <a:r>
              <a:rPr lang="en-US" sz="3600" dirty="0"/>
              <a:t>There are 56 people waiting in line for </a:t>
            </a:r>
            <a:r>
              <a:rPr lang="en-US" sz="3600" dirty="0" smtClean="0"/>
              <a:t>the</a:t>
            </a:r>
          </a:p>
          <a:p>
            <a:pPr marL="0" indent="0">
              <a:buNone/>
            </a:pPr>
            <a:r>
              <a:rPr lang="en-US" sz="3600" dirty="0" smtClean="0"/>
              <a:t>roller </a:t>
            </a:r>
            <a:r>
              <a:rPr lang="en-US" sz="3600" dirty="0"/>
              <a:t>coaster.  8 more people got in line.  </a:t>
            </a:r>
            <a:endParaRPr lang="en-US" sz="3600" dirty="0" smtClean="0"/>
          </a:p>
          <a:p>
            <a:pPr marL="0" indent="0">
              <a:buNone/>
            </a:pPr>
            <a:r>
              <a:rPr lang="en-US" sz="3600" dirty="0" smtClean="0"/>
              <a:t>How </a:t>
            </a:r>
            <a:r>
              <a:rPr lang="en-US" sz="3600" dirty="0"/>
              <a:t>many people are waiting for the roller </a:t>
            </a:r>
            <a:endParaRPr lang="en-US" sz="3600" dirty="0" smtClean="0"/>
          </a:p>
          <a:p>
            <a:pPr marL="0" indent="0">
              <a:buNone/>
            </a:pPr>
            <a:r>
              <a:rPr lang="en-US" sz="3600" dirty="0" smtClean="0"/>
              <a:t>coaster </a:t>
            </a:r>
            <a:r>
              <a:rPr lang="en-US" sz="3600" dirty="0"/>
              <a:t>now</a:t>
            </a:r>
            <a:r>
              <a:rPr lang="en-US" sz="3600" dirty="0" smtClean="0"/>
              <a:t>?</a:t>
            </a:r>
          </a:p>
          <a:p>
            <a:pPr marL="0" indent="0">
              <a:buNone/>
            </a:pPr>
            <a:endParaRPr lang="en-US" sz="3600" dirty="0"/>
          </a:p>
          <a:p>
            <a:pPr marL="0" indent="0">
              <a:buNone/>
            </a:pPr>
            <a:endParaRPr lang="en-US" sz="3600" dirty="0" smtClean="0"/>
          </a:p>
          <a:p>
            <a:pPr marL="0" indent="0">
              <a:buNone/>
            </a:pPr>
            <a:endParaRPr lang="en-US" sz="3600" dirty="0"/>
          </a:p>
          <a:p>
            <a:pPr marL="0" indent="0">
              <a:buNone/>
            </a:pPr>
            <a:r>
              <a:rPr lang="en-US" sz="3600" dirty="0" smtClean="0">
                <a:solidFill>
                  <a:srgbClr val="FF0000"/>
                </a:solidFill>
              </a:rPr>
              <a:t>How would you solve this problem </a:t>
            </a:r>
          </a:p>
          <a:p>
            <a:pPr marL="0" indent="0">
              <a:buNone/>
            </a:pPr>
            <a:r>
              <a:rPr lang="en-US" sz="3600" dirty="0" smtClean="0">
                <a:solidFill>
                  <a:srgbClr val="FF0000"/>
                </a:solidFill>
              </a:rPr>
              <a:t>without using the standard </a:t>
            </a:r>
          </a:p>
          <a:p>
            <a:pPr marL="0" indent="0">
              <a:buNone/>
            </a:pPr>
            <a:r>
              <a:rPr lang="en-US" sz="3600" dirty="0" smtClean="0">
                <a:solidFill>
                  <a:srgbClr val="FF0000"/>
                </a:solidFill>
              </a:rPr>
              <a:t>algorithm?</a:t>
            </a:r>
            <a:endParaRPr lang="en-US" sz="3600" dirty="0">
              <a:solidFill>
                <a:srgbClr val="FF0000"/>
              </a:solidFill>
            </a:endParaRPr>
          </a:p>
          <a:p>
            <a:pPr marL="0" indent="0">
              <a:buNone/>
            </a:pPr>
            <a:endParaRPr lang="en-US" dirty="0"/>
          </a:p>
        </p:txBody>
      </p:sp>
      <p:sp>
        <p:nvSpPr>
          <p:cNvPr id="10" name="Text Placeholder 9"/>
          <p:cNvSpPr>
            <a:spLocks noGrp="1"/>
          </p:cNvSpPr>
          <p:nvPr>
            <p:ph type="body" sz="quarter" idx="13"/>
          </p:nvPr>
        </p:nvSpPr>
        <p:spPr/>
        <p:txBody>
          <a:bodyPr/>
          <a:lstStyle/>
          <a:p>
            <a:endParaRPr lang="en-US" dirty="0"/>
          </a:p>
        </p:txBody>
      </p:sp>
      <p:sp>
        <p:nvSpPr>
          <p:cNvPr id="8" name="Title 7"/>
          <p:cNvSpPr>
            <a:spLocks noGrp="1"/>
          </p:cNvSpPr>
          <p:nvPr>
            <p:ph type="title"/>
          </p:nvPr>
        </p:nvSpPr>
        <p:spPr/>
        <p:txBody>
          <a:bodyPr/>
          <a:lstStyle/>
          <a:p>
            <a:pPr>
              <a:buNone/>
            </a:pPr>
            <a:r>
              <a:rPr lang="en-US" dirty="0" smtClean="0"/>
              <a:t>	</a:t>
            </a:r>
            <a:endParaRPr lang="en-US" dirty="0"/>
          </a:p>
        </p:txBody>
      </p:sp>
      <p:sp>
        <p:nvSpPr>
          <p:cNvPr id="4" name="Slide Number Placeholder 3"/>
          <p:cNvSpPr>
            <a:spLocks noGrp="1"/>
          </p:cNvSpPr>
          <p:nvPr>
            <p:ph type="sldNum" sz="quarter" idx="4294967295"/>
          </p:nvPr>
        </p:nvSpPr>
        <p:spPr>
          <a:xfrm>
            <a:off x="0" y="6637338"/>
            <a:ext cx="2133600" cy="365125"/>
          </a:xfrm>
        </p:spPr>
        <p:txBody>
          <a:bodyPr/>
          <a:lstStyle/>
          <a:p>
            <a:fld id="{81582BD6-FC20-4557-852B-8433F8572D30}" type="slidenum">
              <a:rPr lang="en-US" smtClean="0"/>
              <a:pPr/>
              <a:t>8</a:t>
            </a:fld>
            <a:endParaRPr lang="en-US" dirty="0"/>
          </a:p>
        </p:txBody>
      </p:sp>
      <p:sp>
        <p:nvSpPr>
          <p:cNvPr id="5" name="Footer Placeholder 4"/>
          <p:cNvSpPr>
            <a:spLocks noGrp="1"/>
          </p:cNvSpPr>
          <p:nvPr>
            <p:ph type="ftr" sz="quarter" idx="4294967295"/>
          </p:nvPr>
        </p:nvSpPr>
        <p:spPr>
          <a:xfrm>
            <a:off x="6248400" y="6653213"/>
            <a:ext cx="2895600" cy="365125"/>
          </a:xfrm>
        </p:spPr>
        <p:txBody>
          <a:bodyPr/>
          <a:lstStyle/>
          <a:p>
            <a:r>
              <a:rPr lang="en-US" smtClean="0"/>
              <a:t>Copyright 2009</a:t>
            </a:r>
            <a:endParaRPr lang="en-US" dirty="0"/>
          </a:p>
        </p:txBody>
      </p:sp>
    </p:spTree>
    <p:extLst>
      <p:ext uri="{BB962C8B-B14F-4D97-AF65-F5344CB8AC3E}">
        <p14:creationId xmlns:p14="http://schemas.microsoft.com/office/powerpoint/2010/main" val="4129100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 y="13355"/>
            <a:ext cx="8229600" cy="639763"/>
          </a:xfrm>
        </p:spPr>
        <p:txBody>
          <a:bodyPr/>
          <a:lstStyle/>
          <a:p>
            <a:pPr>
              <a:buNone/>
            </a:pPr>
            <a:r>
              <a:rPr lang="en-US" dirty="0" smtClean="0"/>
              <a:t>Hundred Chart</a:t>
            </a:r>
            <a:endParaRPr lang="en-US" dirty="0"/>
          </a:p>
        </p:txBody>
      </p:sp>
      <p:pic>
        <p:nvPicPr>
          <p:cNvPr id="1026" name="Picture 2" descr="http://img.bhs4.com/ee/9/ee9db63c245b4d0ffa7fec397eb41879326a882d_larg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990600"/>
            <a:ext cx="5791200" cy="5791200"/>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3810000" y="3962400"/>
            <a:ext cx="381000" cy="381000"/>
          </a:xfrm>
          <a:prstGeom prst="ellipse">
            <a:avLst/>
          </a:prstGeom>
          <a:solidFill>
            <a:srgbClr val="FF0000">
              <a:alpha val="36000"/>
            </a:srgbClr>
          </a:solid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273877" y="3962400"/>
            <a:ext cx="430491" cy="381000"/>
          </a:xfrm>
          <a:prstGeom prst="ellipse">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800600" y="4001915"/>
            <a:ext cx="381000" cy="381000"/>
          </a:xfrm>
          <a:prstGeom prst="ellipse">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295900" y="3985418"/>
            <a:ext cx="381000" cy="381000"/>
          </a:xfrm>
          <a:prstGeom prst="ellipse">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791200" y="3962400"/>
            <a:ext cx="381000" cy="427037"/>
          </a:xfrm>
          <a:prstGeom prst="ellipse">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262406" y="4489597"/>
            <a:ext cx="381000" cy="381000"/>
          </a:xfrm>
          <a:prstGeom prst="ellipse">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801305" y="4495800"/>
            <a:ext cx="381000" cy="381000"/>
          </a:xfrm>
          <a:prstGeom prst="ellipse">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286000" y="4533900"/>
            <a:ext cx="381000" cy="381000"/>
          </a:xfrm>
          <a:prstGeom prst="ellipse">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770695" y="4533900"/>
            <a:ext cx="381000" cy="418314"/>
          </a:xfrm>
          <a:prstGeom prst="ellipse">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525000" y="3078481"/>
            <a:ext cx="45719" cy="45719"/>
          </a:xfrm>
          <a:prstGeom prst="rect">
            <a:avLst/>
          </a:prstGeom>
        </p:spPr>
        <p:txBody>
          <a:bodyPr vert="horz" wrap="square" lIns="91440" tIns="45720" rIns="91440" bIns="45720" rtlCol="0" anchor="ctr">
            <a:normAutofit fontScale="250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31" name="TextBox 30"/>
          <p:cNvSpPr txBox="1"/>
          <p:nvPr/>
        </p:nvSpPr>
        <p:spPr>
          <a:xfrm>
            <a:off x="-762000" y="1828800"/>
            <a:ext cx="45719" cy="45719"/>
          </a:xfrm>
          <a:prstGeom prst="rect">
            <a:avLst/>
          </a:prstGeom>
        </p:spPr>
        <p:txBody>
          <a:bodyPr vert="horz" wrap="square" lIns="91440" tIns="45720" rIns="91440" bIns="45720" rtlCol="0" anchor="ctr">
            <a:normAutofit fontScale="25000" lnSpcReduction="20000"/>
          </a:bodyPr>
          <a:lstStyle/>
          <a:p>
            <a:pPr>
              <a:spcBef>
                <a:spcPct val="0"/>
              </a:spcBef>
            </a:pPr>
            <a:r>
              <a:rPr lang="en-US" sz="2400" dirty="0"/>
              <a:t>Children may start at the greater number and count on by ones.</a:t>
            </a:r>
          </a:p>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1024" name="Rectangle 1023"/>
          <p:cNvSpPr/>
          <p:nvPr/>
        </p:nvSpPr>
        <p:spPr>
          <a:xfrm>
            <a:off x="228600" y="498694"/>
            <a:ext cx="8229600" cy="369332"/>
          </a:xfrm>
          <a:prstGeom prst="rect">
            <a:avLst/>
          </a:prstGeom>
        </p:spPr>
        <p:txBody>
          <a:bodyPr wrap="square">
            <a:spAutoFit/>
          </a:bodyPr>
          <a:lstStyle/>
          <a:p>
            <a:r>
              <a:rPr lang="en-US" dirty="0" smtClean="0"/>
              <a:t>.</a:t>
            </a:r>
            <a:endParaRPr lang="en-US" dirty="0"/>
          </a:p>
        </p:txBody>
      </p:sp>
    </p:spTree>
    <p:extLst>
      <p:ext uri="{BB962C8B-B14F-4D97-AF65-F5344CB8AC3E}">
        <p14:creationId xmlns:p14="http://schemas.microsoft.com/office/powerpoint/2010/main" val="337466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P spid="24" grpId="0" animBg="1"/>
      <p:bldP spid="25" grpId="0" animBg="1"/>
      <p:bldP spid="26" grpId="0" animBg="1"/>
      <p:bldP spid="27" grpId="0" animBg="1"/>
      <p:bldP spid="28" grpId="0" animBg="1"/>
      <p:bldP spid="29" grpId="0" animBg="1"/>
      <p:bldP spid="3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THENA.CUSTOMXMLID" val="{03A2D8F3-6902-44ED-9472-2A648F596AAA}"/>
  <p:tag name="ATHENA.CUSTOMXMLCONTENT" val="&lt;?xml version=&quot;1.0&quot;?&gt;&lt;athena xmlns=&quot;http://schemas.microsoft.com/edu/athena&quot; version=&quot;0.1.4911.0&quot;&gt;&lt;timings duration=&quot;33999&quot;&gt;&lt;event time=&quot;23959&quot; type=&quot;OnNext&quot; clickIndex=&quot;1&quot; wacClickIndex=&quot;1&quot;/&gt;&lt;/timings&gt;&lt;/athena&gt;"/>
</p:tagLst>
</file>

<file path=ppt/tags/tag2.xml><?xml version="1.0" encoding="utf-8"?>
<p:tagLst xmlns:a="http://schemas.openxmlformats.org/drawingml/2006/main" xmlns:r="http://schemas.openxmlformats.org/officeDocument/2006/relationships" xmlns:p="http://schemas.openxmlformats.org/presentationml/2006/main">
  <p:tag name="ATHENA.CUSTOMXMLID" val="{20F80E08-38B1-4951-BCF7-6D84378DA080}"/>
  <p:tag name="ATHENA.CUSTOMXMLCONTENT" val="&lt;?xml version=&quot;1.0&quot;?&gt;&lt;athena xmlns=&quot;http://schemas.microsoft.com/edu/athena&quot; version=&quot;0.1.4911.0&quot;&gt;&lt;media streamable=&quot;true&quot; recordStart=&quot;0&quot; recordEnd=&quot;33999&quot; recordLength=&quot;52210&quot; audioOnly=&quot;true&quot; start=&quot;0&quot; end=&quot;33999&quot; audioFormat=&quot;{00001610-0000-0010-8000-00AA00389B71}&quot; audioRate=&quot;44100&quot; muted=&quot;false&quot; volume=&quot;0.8&quot; fadeIn=&quot;0&quot; fadeOut=&quot;0&quot; videoFormat=&quot;{34363248-0000-0010-8000-00AA00389B71}&quot; videoRate=&quot;15&quot; videoWidth=&quot;256&quot; videoHeight=&quot;256&quot;/&gt;&lt;/athena&gt;"/>
</p:tagLst>
</file>

<file path=ppt/tags/tag3.xml><?xml version="1.0" encoding="utf-8"?>
<p:tagLst xmlns:a="http://schemas.openxmlformats.org/drawingml/2006/main" xmlns:r="http://schemas.openxmlformats.org/officeDocument/2006/relationships" xmlns:p="http://schemas.openxmlformats.org/presentationml/2006/main">
  <p:tag name="ATHENA.CUSTOMXMLID" val="{44C2EC66-9067-4381-AE16-69B7DF1A8097}"/>
  <p:tag name="ATHENA.CUSTOMXMLCONTENT" val="&lt;?xml version=&quot;1.0&quot;?&gt;&lt;athena xmlns=&quot;http://schemas.microsoft.com/edu/athena&quot; version=&quot;0.1.4911.0&quot;&gt;&lt;timings duration=&quot;18119&quot;/&gt;&lt;/athena&gt;"/>
</p:tagLst>
</file>

<file path=ppt/tags/tag4.xml><?xml version="1.0" encoding="utf-8"?>
<p:tagLst xmlns:a="http://schemas.openxmlformats.org/drawingml/2006/main" xmlns:r="http://schemas.openxmlformats.org/officeDocument/2006/relationships" xmlns:p="http://schemas.openxmlformats.org/presentationml/2006/main">
  <p:tag name="ATHENA.CUSTOMXMLID" val="{15DB31BE-B1E5-414D-B89F-E06E81A70619}"/>
  <p:tag name="ATHENA.CUSTOMXMLCONTENT" val="&lt;?xml version=&quot;1.0&quot;?&gt;&lt;athena xmlns=&quot;http://schemas.microsoft.com/edu/athena&quot; version=&quot;0.1.4911.0&quot;&gt;&lt;media streamable=&quot;true&quot; recordStart=&quot;33999&quot; recordEnd=&quot;52118&quot; recordLength=&quot;52210&quot; audioOnly=&quot;true&quot; start=&quot;33999&quot; end=&quot;52118&quot; audioFormat=&quot;{00001610-0000-0010-8000-00AA00389B71}&quot; audioRate=&quot;44100&quot; muted=&quot;false&quot; volume=&quot;0.8&quot; fadeIn=&quot;0&quot; fadeOut=&quot;0&quot; videoFormat=&quot;{34363248-0000-0010-8000-00AA00389B71}&quot; videoRate=&quot;15&quot; videoWidth=&quot;256&quot; videoHeight=&quot;256&quot;/&gt;&lt;/athena&gt;"/>
</p:tagLst>
</file>

<file path=ppt/theme/theme1.xml><?xml version="1.0" encoding="utf-8"?>
<a:theme xmlns:a="http://schemas.openxmlformats.org/drawingml/2006/main" name="Office Theme">
  <a:themeElements>
    <a:clrScheme name="Custom 8">
      <a:dk1>
        <a:sysClr val="windowText" lastClr="000000"/>
      </a:dk1>
      <a:lt1>
        <a:sysClr val="window" lastClr="FFFFFF"/>
      </a:lt1>
      <a:dk2>
        <a:srgbClr val="FFFFFF"/>
      </a:dk2>
      <a:lt2>
        <a:srgbClr val="DBF5F9"/>
      </a:lt2>
      <a:accent1>
        <a:srgbClr val="0070C0"/>
      </a:accent1>
      <a:accent2>
        <a:srgbClr val="6565FF"/>
      </a:accent2>
      <a:accent3>
        <a:srgbClr val="C00000"/>
      </a:accent3>
      <a:accent4>
        <a:srgbClr val="0B5394"/>
      </a:accent4>
      <a:accent5>
        <a:srgbClr val="3ECCB4"/>
      </a:accent5>
      <a:accent6>
        <a:srgbClr val="A5C249"/>
      </a:accent6>
      <a:hlink>
        <a:srgbClr val="0000FF"/>
      </a:hlink>
      <a:folHlink>
        <a:srgbClr val="3ECC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athena xmlns="http://schemas.microsoft.com/edu/athena" version="0.1.4911.0">
  <timings duration="33999">
    <event time="23959" type="OnNext" clickIndex="1" wacClickIndex="1"/>
  </timings>
</athena>
</file>

<file path=customXml/item2.xml><?xml version="1.0" encoding="utf-8"?>
<athena xmlns="http://schemas.microsoft.com/edu/athena" version="0.1.4911.0">
  <media streamable="true" recordStart="0" recordEnd="33999" recordLength="52210" audioOnly="true" start="0" end="33999" audioFormat="{00001610-0000-0010-8000-00AA00389B71}" audioRate="44100" muted="false" volume="0.8" fadeIn="0" fadeOut="0" videoFormat="{34363248-0000-0010-8000-00AA00389B71}" videoRate="15" videoWidth="256" videoHeight="256"/>
</athena>
</file>

<file path=customXml/item3.xml><?xml version="1.0" encoding="utf-8"?>
<athena xmlns="http://schemas.microsoft.com/edu/athena" version="0.1.4911.0">
  <timings duration="18119"/>
</athena>
</file>

<file path=customXml/item4.xml><?xml version="1.0" encoding="utf-8"?>
<athena xmlns="http://schemas.microsoft.com/edu/athena" version="0.1.4911.0">
  <media streamable="true" recordStart="33999" recordEnd="52118" recordLength="52210" audioOnly="true" start="33999" end="52118" audioFormat="{00001610-0000-0010-8000-00AA00389B71}" audioRate="44100" muted="false" volume="0.8" fadeIn="0" fadeOut="0" videoFormat="{34363248-0000-0010-8000-00AA00389B71}" videoRate="15" videoWidth="256" videoHeight="256"/>
</athena>
</file>

<file path=customXml/itemProps1.xml><?xml version="1.0" encoding="utf-8"?>
<ds:datastoreItem xmlns:ds="http://schemas.openxmlformats.org/officeDocument/2006/customXml" ds:itemID="{612426C3-892E-4E37-8E96-A7B523E88EBC}">
  <ds:schemaRefs>
    <ds:schemaRef ds:uri="http://schemas.microsoft.com/edu/athena"/>
  </ds:schemaRefs>
</ds:datastoreItem>
</file>

<file path=customXml/itemProps2.xml><?xml version="1.0" encoding="utf-8"?>
<ds:datastoreItem xmlns:ds="http://schemas.openxmlformats.org/officeDocument/2006/customXml" ds:itemID="{26238F12-1231-42E2-A019-82A854AAD1C6}">
  <ds:schemaRefs>
    <ds:schemaRef ds:uri="http://schemas.microsoft.com/edu/athena"/>
  </ds:schemaRefs>
</ds:datastoreItem>
</file>

<file path=customXml/itemProps3.xml><?xml version="1.0" encoding="utf-8"?>
<ds:datastoreItem xmlns:ds="http://schemas.openxmlformats.org/officeDocument/2006/customXml" ds:itemID="{FEE29041-E548-4F59-BF59-C659E8654270}">
  <ds:schemaRefs>
    <ds:schemaRef ds:uri="http://schemas.microsoft.com/edu/athena"/>
  </ds:schemaRefs>
</ds:datastoreItem>
</file>

<file path=customXml/itemProps4.xml><?xml version="1.0" encoding="utf-8"?>
<ds:datastoreItem xmlns:ds="http://schemas.openxmlformats.org/officeDocument/2006/customXml" ds:itemID="{952A596A-1059-4350-8926-3F0FE07A510F}">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Module</Template>
  <TotalTime>9018</TotalTime>
  <Words>2680</Words>
  <Application>Microsoft Office PowerPoint</Application>
  <PresentationFormat>On-screen Show (4:3)</PresentationFormat>
  <Paragraphs>365</Paragraphs>
  <Slides>31</Slides>
  <Notes>29</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Wingdings</vt:lpstr>
      <vt:lpstr>Arial Narrow</vt:lpstr>
      <vt:lpstr>Perpetua</vt:lpstr>
      <vt:lpstr>Arial Rounded MT Bold</vt:lpstr>
      <vt:lpstr>Calibri</vt:lpstr>
      <vt:lpstr>Segoe UI</vt:lpstr>
      <vt:lpstr>Office Theme</vt:lpstr>
      <vt:lpstr>Connecting  Academics &amp;  Parents</vt:lpstr>
      <vt:lpstr>PowerPoint Presentation</vt:lpstr>
      <vt:lpstr>PowerPoint Presentation</vt:lpstr>
      <vt:lpstr>Mathematics Florida Standards Focus</vt:lpstr>
      <vt:lpstr>Mathematics Florida Standards Focus</vt:lpstr>
      <vt:lpstr>PowerPoint Presentation</vt:lpstr>
      <vt:lpstr>Adding a two-digit number and a one digit number</vt:lpstr>
      <vt:lpstr> </vt:lpstr>
      <vt:lpstr>Hundred Chart</vt:lpstr>
      <vt:lpstr>Number Line</vt:lpstr>
      <vt:lpstr>Making a Ten</vt:lpstr>
      <vt:lpstr>Manipulatives</vt:lpstr>
      <vt:lpstr>Manipulatives</vt:lpstr>
      <vt:lpstr>Card Game</vt:lpstr>
      <vt:lpstr>Apply it!  </vt:lpstr>
      <vt:lpstr>Adding a two-digit number and a multiple of 10</vt:lpstr>
      <vt:lpstr>PowerPoint Presentation</vt:lpstr>
      <vt:lpstr>Hundred Chart</vt:lpstr>
      <vt:lpstr>Hundred Chart</vt:lpstr>
      <vt:lpstr>Number Line</vt:lpstr>
      <vt:lpstr>Manipulatives</vt:lpstr>
      <vt:lpstr>Card Game </vt:lpstr>
      <vt:lpstr>Subtracting a multiple of 10 from a multiple of 10 (10-90)</vt:lpstr>
      <vt:lpstr>PowerPoint Presentation</vt:lpstr>
      <vt:lpstr>Hundred Chart</vt:lpstr>
      <vt:lpstr>Number line</vt:lpstr>
      <vt:lpstr>Manipulatives</vt:lpstr>
      <vt:lpstr>Card Game </vt:lpstr>
      <vt:lpstr>Take it Home and Try It!</vt:lpstr>
      <vt:lpstr>Possible Delivery Models for CAP Sessions:</vt:lpstr>
      <vt:lpstr>Tips for Success in Organizing CAP sessions:</vt:lpstr>
    </vt:vector>
  </TitlesOfParts>
  <Company>eclipsed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eclipse</dc:creator>
  <cp:lastModifiedBy>Hutchins, Katrina K.</cp:lastModifiedBy>
  <cp:revision>324</cp:revision>
  <cp:lastPrinted>2015-05-13T18:15:58Z</cp:lastPrinted>
  <dcterms:created xsi:type="dcterms:W3CDTF">2009-04-22T21:54:33Z</dcterms:created>
  <dcterms:modified xsi:type="dcterms:W3CDTF">2017-09-14T00:29:59Z</dcterms:modified>
</cp:coreProperties>
</file>